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77" r:id="rId2"/>
    <p:sldId id="278" r:id="rId3"/>
    <p:sldId id="279" r:id="rId4"/>
    <p:sldId id="282" r:id="rId5"/>
    <p:sldId id="281" r:id="rId6"/>
    <p:sldId id="283" r:id="rId7"/>
    <p:sldId id="284" r:id="rId8"/>
    <p:sldId id="285" r:id="rId9"/>
    <p:sldId id="286" r:id="rId10"/>
    <p:sldId id="287" r:id="rId11"/>
    <p:sldId id="288" r:id="rId12"/>
    <p:sldId id="311" r:id="rId13"/>
    <p:sldId id="312" r:id="rId14"/>
    <p:sldId id="292" r:id="rId15"/>
    <p:sldId id="294" r:id="rId16"/>
    <p:sldId id="293" r:id="rId1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6" autoAdjust="0"/>
    <p:restoredTop sz="83628" autoAdjust="0"/>
  </p:normalViewPr>
  <p:slideViewPr>
    <p:cSldViewPr snapToGrid="0">
      <p:cViewPr varScale="1">
        <p:scale>
          <a:sx n="64" d="100"/>
          <a:sy n="64" d="100"/>
        </p:scale>
        <p:origin x="106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3833EF-9884-4D66-A7AE-3E70FF6B1D56}" type="doc">
      <dgm:prSet loTypeId="urn:microsoft.com/office/officeart/2005/8/layout/cycle8" loCatId="cycle" qsTypeId="urn:microsoft.com/office/officeart/2005/8/quickstyle/simple3" qsCatId="simple" csTypeId="urn:microsoft.com/office/officeart/2005/8/colors/colorful3" csCatId="colorful" phldr="1"/>
      <dgm:spPr/>
    </dgm:pt>
    <dgm:pt modelId="{42797736-9EDB-406A-A8CE-40B90079D301}">
      <dgm:prSet phldrT="[Metin]"/>
      <dgm:spPr/>
      <dgm:t>
        <a:bodyPr/>
        <a:lstStyle/>
        <a:p>
          <a:r>
            <a:rPr lang="tr-TR" dirty="0"/>
            <a:t>Operasyonlar</a:t>
          </a:r>
        </a:p>
      </dgm:t>
    </dgm:pt>
    <dgm:pt modelId="{6D268555-D277-4230-9FD6-B43A90B7B300}" type="parTrans" cxnId="{F0586F5F-2A12-4496-8B93-671F2A7C2481}">
      <dgm:prSet/>
      <dgm:spPr/>
      <dgm:t>
        <a:bodyPr/>
        <a:lstStyle/>
        <a:p>
          <a:endParaRPr lang="tr-TR"/>
        </a:p>
      </dgm:t>
    </dgm:pt>
    <dgm:pt modelId="{06D2B3E0-7727-4B78-81B7-DB113AAA7FB9}" type="sibTrans" cxnId="{F0586F5F-2A12-4496-8B93-671F2A7C2481}">
      <dgm:prSet/>
      <dgm:spPr/>
      <dgm:t>
        <a:bodyPr/>
        <a:lstStyle/>
        <a:p>
          <a:endParaRPr lang="tr-TR"/>
        </a:p>
      </dgm:t>
    </dgm:pt>
    <dgm:pt modelId="{F50832C9-1FF5-4539-A398-4FA0FCACE442}">
      <dgm:prSet phldrT="[Metin]"/>
      <dgm:spPr/>
      <dgm:t>
        <a:bodyPr/>
        <a:lstStyle/>
        <a:p>
          <a:r>
            <a:rPr lang="tr-TR" dirty="0"/>
            <a:t>Tasarım</a:t>
          </a:r>
        </a:p>
      </dgm:t>
    </dgm:pt>
    <dgm:pt modelId="{8722CF19-98E0-4819-831E-EAFF4F23D116}" type="parTrans" cxnId="{5DCB4315-A391-4A7A-8CFE-4D17866CE2DF}">
      <dgm:prSet/>
      <dgm:spPr/>
      <dgm:t>
        <a:bodyPr/>
        <a:lstStyle/>
        <a:p>
          <a:endParaRPr lang="tr-TR"/>
        </a:p>
      </dgm:t>
    </dgm:pt>
    <dgm:pt modelId="{56BB121E-BED2-4809-97DB-3D066C87A137}" type="sibTrans" cxnId="{5DCB4315-A391-4A7A-8CFE-4D17866CE2DF}">
      <dgm:prSet/>
      <dgm:spPr/>
      <dgm:t>
        <a:bodyPr/>
        <a:lstStyle/>
        <a:p>
          <a:endParaRPr lang="tr-TR"/>
        </a:p>
      </dgm:t>
    </dgm:pt>
    <dgm:pt modelId="{2E1138BF-CCE5-4EC8-9BD8-6266EA09A579}">
      <dgm:prSet phldrT="[Metin]"/>
      <dgm:spPr/>
      <dgm:t>
        <a:bodyPr/>
        <a:lstStyle/>
        <a:p>
          <a:r>
            <a:rPr lang="tr-TR" dirty="0"/>
            <a:t>Model Geliştirme</a:t>
          </a:r>
        </a:p>
      </dgm:t>
    </dgm:pt>
    <dgm:pt modelId="{8E367FC5-E069-4922-92F3-1A079259FC56}" type="parTrans" cxnId="{E8F76F88-9390-4C2A-A64B-2045DB0ED8D3}">
      <dgm:prSet/>
      <dgm:spPr/>
      <dgm:t>
        <a:bodyPr/>
        <a:lstStyle/>
        <a:p>
          <a:endParaRPr lang="tr-TR"/>
        </a:p>
      </dgm:t>
    </dgm:pt>
    <dgm:pt modelId="{75E4909C-F73D-427B-9DE1-402BD9673A5E}" type="sibTrans" cxnId="{E8F76F88-9390-4C2A-A64B-2045DB0ED8D3}">
      <dgm:prSet/>
      <dgm:spPr/>
      <dgm:t>
        <a:bodyPr/>
        <a:lstStyle/>
        <a:p>
          <a:endParaRPr lang="tr-TR"/>
        </a:p>
      </dgm:t>
    </dgm:pt>
    <dgm:pt modelId="{8C257567-8939-45B5-BE2A-07851B6F2515}" type="pres">
      <dgm:prSet presAssocID="{873833EF-9884-4D66-A7AE-3E70FF6B1D56}" presName="compositeShape" presStyleCnt="0">
        <dgm:presLayoutVars>
          <dgm:chMax val="7"/>
          <dgm:dir/>
          <dgm:resizeHandles val="exact"/>
        </dgm:presLayoutVars>
      </dgm:prSet>
      <dgm:spPr/>
    </dgm:pt>
    <dgm:pt modelId="{6E6672D5-0D34-41D2-93E2-1430190A6314}" type="pres">
      <dgm:prSet presAssocID="{873833EF-9884-4D66-A7AE-3E70FF6B1D56}" presName="wedge1" presStyleLbl="node1" presStyleIdx="0" presStyleCnt="3"/>
      <dgm:spPr/>
    </dgm:pt>
    <dgm:pt modelId="{294BDC36-FB8D-4258-8957-99D6084926ED}" type="pres">
      <dgm:prSet presAssocID="{873833EF-9884-4D66-A7AE-3E70FF6B1D56}" presName="dummy1a" presStyleCnt="0"/>
      <dgm:spPr/>
    </dgm:pt>
    <dgm:pt modelId="{C5DBE7C5-B4BE-4E27-979D-93CD73CBAB06}" type="pres">
      <dgm:prSet presAssocID="{873833EF-9884-4D66-A7AE-3E70FF6B1D56}" presName="dummy1b" presStyleCnt="0"/>
      <dgm:spPr/>
    </dgm:pt>
    <dgm:pt modelId="{3B3E3D45-9FCF-4A69-B903-06B1AD1227DD}" type="pres">
      <dgm:prSet presAssocID="{873833EF-9884-4D66-A7AE-3E70FF6B1D56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951A8BC-CDF6-4963-90EE-73D9D2DF64B6}" type="pres">
      <dgm:prSet presAssocID="{873833EF-9884-4D66-A7AE-3E70FF6B1D56}" presName="wedge2" presStyleLbl="node1" presStyleIdx="1" presStyleCnt="3"/>
      <dgm:spPr/>
    </dgm:pt>
    <dgm:pt modelId="{B46B7610-ABAA-48A7-8E61-3297DC158F51}" type="pres">
      <dgm:prSet presAssocID="{873833EF-9884-4D66-A7AE-3E70FF6B1D56}" presName="dummy2a" presStyleCnt="0"/>
      <dgm:spPr/>
    </dgm:pt>
    <dgm:pt modelId="{5755DC5C-95ED-48B9-80D0-F3DA988F6833}" type="pres">
      <dgm:prSet presAssocID="{873833EF-9884-4D66-A7AE-3E70FF6B1D56}" presName="dummy2b" presStyleCnt="0"/>
      <dgm:spPr/>
    </dgm:pt>
    <dgm:pt modelId="{46F8BC6B-BD67-453F-A157-BB836AF18786}" type="pres">
      <dgm:prSet presAssocID="{873833EF-9884-4D66-A7AE-3E70FF6B1D56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A06B86A3-15FE-46F3-A14C-F3D75D368516}" type="pres">
      <dgm:prSet presAssocID="{873833EF-9884-4D66-A7AE-3E70FF6B1D56}" presName="wedge3" presStyleLbl="node1" presStyleIdx="2" presStyleCnt="3"/>
      <dgm:spPr/>
    </dgm:pt>
    <dgm:pt modelId="{F4698D18-0A33-499E-BA72-CFED07D19A17}" type="pres">
      <dgm:prSet presAssocID="{873833EF-9884-4D66-A7AE-3E70FF6B1D56}" presName="dummy3a" presStyleCnt="0"/>
      <dgm:spPr/>
    </dgm:pt>
    <dgm:pt modelId="{FD8FF27D-2F52-4855-BC75-338A7E83FC73}" type="pres">
      <dgm:prSet presAssocID="{873833EF-9884-4D66-A7AE-3E70FF6B1D56}" presName="dummy3b" presStyleCnt="0"/>
      <dgm:spPr/>
    </dgm:pt>
    <dgm:pt modelId="{92236620-4A80-4BED-A0B5-79DC08E20E44}" type="pres">
      <dgm:prSet presAssocID="{873833EF-9884-4D66-A7AE-3E70FF6B1D56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4B5E29F6-A855-47F8-9EE2-0588BBE1F85E}" type="pres">
      <dgm:prSet presAssocID="{75E4909C-F73D-427B-9DE1-402BD9673A5E}" presName="arrowWedge1" presStyleLbl="fgSibTrans2D1" presStyleIdx="0" presStyleCnt="3"/>
      <dgm:spPr/>
    </dgm:pt>
    <dgm:pt modelId="{04F56FB2-3287-4F63-B47E-F0A99CBFBC75}" type="pres">
      <dgm:prSet presAssocID="{06D2B3E0-7727-4B78-81B7-DB113AAA7FB9}" presName="arrowWedge2" presStyleLbl="fgSibTrans2D1" presStyleIdx="1" presStyleCnt="3"/>
      <dgm:spPr/>
    </dgm:pt>
    <dgm:pt modelId="{FD0C69C5-0FED-44DC-851C-99BFCC293254}" type="pres">
      <dgm:prSet presAssocID="{56BB121E-BED2-4809-97DB-3D066C87A137}" presName="arrowWedge3" presStyleLbl="fgSibTrans2D1" presStyleIdx="2" presStyleCnt="3"/>
      <dgm:spPr/>
    </dgm:pt>
  </dgm:ptLst>
  <dgm:cxnLst>
    <dgm:cxn modelId="{5DCB4315-A391-4A7A-8CFE-4D17866CE2DF}" srcId="{873833EF-9884-4D66-A7AE-3E70FF6B1D56}" destId="{F50832C9-1FF5-4539-A398-4FA0FCACE442}" srcOrd="2" destOrd="0" parTransId="{8722CF19-98E0-4819-831E-EAFF4F23D116}" sibTransId="{56BB121E-BED2-4809-97DB-3D066C87A137}"/>
    <dgm:cxn modelId="{CE09DC1E-EAC4-4679-8068-98D7FA612EC0}" type="presOf" srcId="{F50832C9-1FF5-4539-A398-4FA0FCACE442}" destId="{A06B86A3-15FE-46F3-A14C-F3D75D368516}" srcOrd="0" destOrd="0" presId="urn:microsoft.com/office/officeart/2005/8/layout/cycle8"/>
    <dgm:cxn modelId="{D5A4EF23-DA41-4736-AC90-A539342B3760}" type="presOf" srcId="{2E1138BF-CCE5-4EC8-9BD8-6266EA09A579}" destId="{6E6672D5-0D34-41D2-93E2-1430190A6314}" srcOrd="0" destOrd="0" presId="urn:microsoft.com/office/officeart/2005/8/layout/cycle8"/>
    <dgm:cxn modelId="{F0586F5F-2A12-4496-8B93-671F2A7C2481}" srcId="{873833EF-9884-4D66-A7AE-3E70FF6B1D56}" destId="{42797736-9EDB-406A-A8CE-40B90079D301}" srcOrd="1" destOrd="0" parTransId="{6D268555-D277-4230-9FD6-B43A90B7B300}" sibTransId="{06D2B3E0-7727-4B78-81B7-DB113AAA7FB9}"/>
    <dgm:cxn modelId="{FB2F1D45-C4F6-4673-A852-4C855AC2C9B8}" type="presOf" srcId="{2E1138BF-CCE5-4EC8-9BD8-6266EA09A579}" destId="{3B3E3D45-9FCF-4A69-B903-06B1AD1227DD}" srcOrd="1" destOrd="0" presId="urn:microsoft.com/office/officeart/2005/8/layout/cycle8"/>
    <dgm:cxn modelId="{E8F76F88-9390-4C2A-A64B-2045DB0ED8D3}" srcId="{873833EF-9884-4D66-A7AE-3E70FF6B1D56}" destId="{2E1138BF-CCE5-4EC8-9BD8-6266EA09A579}" srcOrd="0" destOrd="0" parTransId="{8E367FC5-E069-4922-92F3-1A079259FC56}" sibTransId="{75E4909C-F73D-427B-9DE1-402BD9673A5E}"/>
    <dgm:cxn modelId="{591F5398-CBE3-4ACA-94D5-3C255473F1DA}" type="presOf" srcId="{873833EF-9884-4D66-A7AE-3E70FF6B1D56}" destId="{8C257567-8939-45B5-BE2A-07851B6F2515}" srcOrd="0" destOrd="0" presId="urn:microsoft.com/office/officeart/2005/8/layout/cycle8"/>
    <dgm:cxn modelId="{7480EDC1-F1C0-4BF1-97DA-91FA3B0EF276}" type="presOf" srcId="{42797736-9EDB-406A-A8CE-40B90079D301}" destId="{46F8BC6B-BD67-453F-A157-BB836AF18786}" srcOrd="1" destOrd="0" presId="urn:microsoft.com/office/officeart/2005/8/layout/cycle8"/>
    <dgm:cxn modelId="{01137FDF-1AB2-4CD3-9142-F1B6F9F450D0}" type="presOf" srcId="{F50832C9-1FF5-4539-A398-4FA0FCACE442}" destId="{92236620-4A80-4BED-A0B5-79DC08E20E44}" srcOrd="1" destOrd="0" presId="urn:microsoft.com/office/officeart/2005/8/layout/cycle8"/>
    <dgm:cxn modelId="{5A2DD7FC-9D01-471D-A8D8-D573C075A912}" type="presOf" srcId="{42797736-9EDB-406A-A8CE-40B90079D301}" destId="{D951A8BC-CDF6-4963-90EE-73D9D2DF64B6}" srcOrd="0" destOrd="0" presId="urn:microsoft.com/office/officeart/2005/8/layout/cycle8"/>
    <dgm:cxn modelId="{0F728468-074B-42AB-8B6F-433EFB04B9E1}" type="presParOf" srcId="{8C257567-8939-45B5-BE2A-07851B6F2515}" destId="{6E6672D5-0D34-41D2-93E2-1430190A6314}" srcOrd="0" destOrd="0" presId="urn:microsoft.com/office/officeart/2005/8/layout/cycle8"/>
    <dgm:cxn modelId="{811BCF6F-A3B6-403A-8F55-38922D21F544}" type="presParOf" srcId="{8C257567-8939-45B5-BE2A-07851B6F2515}" destId="{294BDC36-FB8D-4258-8957-99D6084926ED}" srcOrd="1" destOrd="0" presId="urn:microsoft.com/office/officeart/2005/8/layout/cycle8"/>
    <dgm:cxn modelId="{1D02BCA0-FA60-44E7-BE0F-CDCB34A3898C}" type="presParOf" srcId="{8C257567-8939-45B5-BE2A-07851B6F2515}" destId="{C5DBE7C5-B4BE-4E27-979D-93CD73CBAB06}" srcOrd="2" destOrd="0" presId="urn:microsoft.com/office/officeart/2005/8/layout/cycle8"/>
    <dgm:cxn modelId="{2820FE12-0560-4E68-AA98-7183EDFB1CB1}" type="presParOf" srcId="{8C257567-8939-45B5-BE2A-07851B6F2515}" destId="{3B3E3D45-9FCF-4A69-B903-06B1AD1227DD}" srcOrd="3" destOrd="0" presId="urn:microsoft.com/office/officeart/2005/8/layout/cycle8"/>
    <dgm:cxn modelId="{0ECDABAD-7734-4BA2-8D54-22209BC30FBE}" type="presParOf" srcId="{8C257567-8939-45B5-BE2A-07851B6F2515}" destId="{D951A8BC-CDF6-4963-90EE-73D9D2DF64B6}" srcOrd="4" destOrd="0" presId="urn:microsoft.com/office/officeart/2005/8/layout/cycle8"/>
    <dgm:cxn modelId="{F9D912EA-E539-4794-80E2-0A532735E7BE}" type="presParOf" srcId="{8C257567-8939-45B5-BE2A-07851B6F2515}" destId="{B46B7610-ABAA-48A7-8E61-3297DC158F51}" srcOrd="5" destOrd="0" presId="urn:microsoft.com/office/officeart/2005/8/layout/cycle8"/>
    <dgm:cxn modelId="{123FFD3A-5293-4802-BE91-01BC4B8BFE8A}" type="presParOf" srcId="{8C257567-8939-45B5-BE2A-07851B6F2515}" destId="{5755DC5C-95ED-48B9-80D0-F3DA988F6833}" srcOrd="6" destOrd="0" presId="urn:microsoft.com/office/officeart/2005/8/layout/cycle8"/>
    <dgm:cxn modelId="{4B92D3E5-3D36-4D19-B28A-89E9F2D3E98A}" type="presParOf" srcId="{8C257567-8939-45B5-BE2A-07851B6F2515}" destId="{46F8BC6B-BD67-453F-A157-BB836AF18786}" srcOrd="7" destOrd="0" presId="urn:microsoft.com/office/officeart/2005/8/layout/cycle8"/>
    <dgm:cxn modelId="{10C470DA-909A-4AE7-9897-5C9A34617A5C}" type="presParOf" srcId="{8C257567-8939-45B5-BE2A-07851B6F2515}" destId="{A06B86A3-15FE-46F3-A14C-F3D75D368516}" srcOrd="8" destOrd="0" presId="urn:microsoft.com/office/officeart/2005/8/layout/cycle8"/>
    <dgm:cxn modelId="{E25FB361-F148-4D42-B819-8349B4F6AFEA}" type="presParOf" srcId="{8C257567-8939-45B5-BE2A-07851B6F2515}" destId="{F4698D18-0A33-499E-BA72-CFED07D19A17}" srcOrd="9" destOrd="0" presId="urn:microsoft.com/office/officeart/2005/8/layout/cycle8"/>
    <dgm:cxn modelId="{215DF779-79FC-495D-A90D-A7698C8A68CC}" type="presParOf" srcId="{8C257567-8939-45B5-BE2A-07851B6F2515}" destId="{FD8FF27D-2F52-4855-BC75-338A7E83FC73}" srcOrd="10" destOrd="0" presId="urn:microsoft.com/office/officeart/2005/8/layout/cycle8"/>
    <dgm:cxn modelId="{0C224007-7F46-4355-92E2-5A7513FC26D8}" type="presParOf" srcId="{8C257567-8939-45B5-BE2A-07851B6F2515}" destId="{92236620-4A80-4BED-A0B5-79DC08E20E44}" srcOrd="11" destOrd="0" presId="urn:microsoft.com/office/officeart/2005/8/layout/cycle8"/>
    <dgm:cxn modelId="{7012808F-D923-425F-9E88-871505AFD38D}" type="presParOf" srcId="{8C257567-8939-45B5-BE2A-07851B6F2515}" destId="{4B5E29F6-A855-47F8-9EE2-0588BBE1F85E}" srcOrd="12" destOrd="0" presId="urn:microsoft.com/office/officeart/2005/8/layout/cycle8"/>
    <dgm:cxn modelId="{D24061D1-A335-43CF-87DD-1B36AD9E13C3}" type="presParOf" srcId="{8C257567-8939-45B5-BE2A-07851B6F2515}" destId="{04F56FB2-3287-4F63-B47E-F0A99CBFBC75}" srcOrd="13" destOrd="0" presId="urn:microsoft.com/office/officeart/2005/8/layout/cycle8"/>
    <dgm:cxn modelId="{256EAC41-80BE-4D02-97F3-73AAD93A7003}" type="presParOf" srcId="{8C257567-8939-45B5-BE2A-07851B6F2515}" destId="{FD0C69C5-0FED-44DC-851C-99BFCC293254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ADBB64-98EF-449A-A5C3-B25417684E8C}" type="doc">
      <dgm:prSet loTypeId="urn:microsoft.com/office/officeart/2005/8/layout/radial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8AC3368B-E076-42CB-B06C-1ADFC695EF51}">
      <dgm:prSet phldrT="[Metin]"/>
      <dgm:spPr/>
      <dgm:t>
        <a:bodyPr/>
        <a:lstStyle/>
        <a:p>
          <a:r>
            <a:rPr lang="tr-TR" dirty="0" err="1"/>
            <a:t>MLOps</a:t>
          </a:r>
          <a:endParaRPr lang="tr-TR" dirty="0"/>
        </a:p>
      </dgm:t>
    </dgm:pt>
    <dgm:pt modelId="{A5343696-F2D8-468B-934E-0CB92FA54A70}" type="parTrans" cxnId="{3CD342C7-E071-468A-89CB-69A13E756787}">
      <dgm:prSet/>
      <dgm:spPr/>
      <dgm:t>
        <a:bodyPr/>
        <a:lstStyle/>
        <a:p>
          <a:endParaRPr lang="tr-TR"/>
        </a:p>
      </dgm:t>
    </dgm:pt>
    <dgm:pt modelId="{78E6382A-6EE1-45C3-AE04-4D7BE4DD0D22}" type="sibTrans" cxnId="{3CD342C7-E071-468A-89CB-69A13E756787}">
      <dgm:prSet/>
      <dgm:spPr/>
      <dgm:t>
        <a:bodyPr/>
        <a:lstStyle/>
        <a:p>
          <a:endParaRPr lang="tr-TR"/>
        </a:p>
      </dgm:t>
    </dgm:pt>
    <dgm:pt modelId="{FE0B0518-DBA8-4C2C-85C6-9A1FEB543DAC}">
      <dgm:prSet phldrT="[Metin]"/>
      <dgm:spPr/>
      <dgm:t>
        <a:bodyPr/>
        <a:lstStyle/>
        <a:p>
          <a:r>
            <a:rPr lang="tr-TR" dirty="0" err="1"/>
            <a:t>DevOps</a:t>
          </a:r>
          <a:endParaRPr lang="tr-TR" dirty="0"/>
        </a:p>
      </dgm:t>
    </dgm:pt>
    <dgm:pt modelId="{0C9CD509-953E-4425-82A3-E7CCF30FAE58}" type="parTrans" cxnId="{D389EBFA-AD1E-4762-B457-8A5C885258B5}">
      <dgm:prSet/>
      <dgm:spPr/>
      <dgm:t>
        <a:bodyPr/>
        <a:lstStyle/>
        <a:p>
          <a:endParaRPr lang="tr-TR"/>
        </a:p>
      </dgm:t>
    </dgm:pt>
    <dgm:pt modelId="{E426E9A5-DB00-405C-AC36-ADC93330285A}" type="sibTrans" cxnId="{D389EBFA-AD1E-4762-B457-8A5C885258B5}">
      <dgm:prSet/>
      <dgm:spPr/>
      <dgm:t>
        <a:bodyPr/>
        <a:lstStyle/>
        <a:p>
          <a:endParaRPr lang="tr-TR"/>
        </a:p>
      </dgm:t>
    </dgm:pt>
    <dgm:pt modelId="{AE664513-DF03-434B-849D-A1006905C638}">
      <dgm:prSet phldrT="[Metin]"/>
      <dgm:spPr/>
      <dgm:t>
        <a:bodyPr/>
        <a:lstStyle/>
        <a:p>
          <a:r>
            <a:rPr lang="tr-TR" dirty="0" err="1"/>
            <a:t>DataOps</a:t>
          </a:r>
          <a:endParaRPr lang="tr-TR" dirty="0"/>
        </a:p>
      </dgm:t>
    </dgm:pt>
    <dgm:pt modelId="{4852DF0C-6B7E-43A1-AEA6-B13F69A251B8}" type="parTrans" cxnId="{872C8573-143F-401C-A936-C6F8EE567AC5}">
      <dgm:prSet/>
      <dgm:spPr/>
      <dgm:t>
        <a:bodyPr/>
        <a:lstStyle/>
        <a:p>
          <a:endParaRPr lang="tr-TR"/>
        </a:p>
      </dgm:t>
    </dgm:pt>
    <dgm:pt modelId="{AF0D999F-9CF5-40FA-A41F-C99E479D7C95}" type="sibTrans" cxnId="{872C8573-143F-401C-A936-C6F8EE567AC5}">
      <dgm:prSet/>
      <dgm:spPr/>
      <dgm:t>
        <a:bodyPr/>
        <a:lstStyle/>
        <a:p>
          <a:endParaRPr lang="tr-TR"/>
        </a:p>
      </dgm:t>
    </dgm:pt>
    <dgm:pt modelId="{4431A1E2-E8A2-4DEF-83ED-876124A72ACB}">
      <dgm:prSet phldrT="[Metin]"/>
      <dgm:spPr/>
      <dgm:t>
        <a:bodyPr/>
        <a:lstStyle/>
        <a:p>
          <a:r>
            <a:rPr lang="tr-TR" dirty="0"/>
            <a:t>Makine Öğrenmesi</a:t>
          </a:r>
        </a:p>
      </dgm:t>
    </dgm:pt>
    <dgm:pt modelId="{760DE346-01C4-43BC-AEA8-105E4C73617A}" type="parTrans" cxnId="{5EB49D8D-98DE-42A5-A883-67BCFC214171}">
      <dgm:prSet/>
      <dgm:spPr/>
      <dgm:t>
        <a:bodyPr/>
        <a:lstStyle/>
        <a:p>
          <a:endParaRPr lang="tr-TR"/>
        </a:p>
      </dgm:t>
    </dgm:pt>
    <dgm:pt modelId="{96AAC207-1D78-4F7A-8156-437973A5D4D8}" type="sibTrans" cxnId="{5EB49D8D-98DE-42A5-A883-67BCFC214171}">
      <dgm:prSet/>
      <dgm:spPr/>
      <dgm:t>
        <a:bodyPr/>
        <a:lstStyle/>
        <a:p>
          <a:endParaRPr lang="tr-TR"/>
        </a:p>
      </dgm:t>
    </dgm:pt>
    <dgm:pt modelId="{6A84600E-4482-47D0-B117-896B8C4A6EBE}" type="pres">
      <dgm:prSet presAssocID="{B1ADBB64-98EF-449A-A5C3-B25417684E8C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BE053B0-B00D-475C-9CA5-9BD261E1321A}" type="pres">
      <dgm:prSet presAssocID="{8AC3368B-E076-42CB-B06C-1ADFC695EF51}" presName="centerShape" presStyleLbl="node0" presStyleIdx="0" presStyleCnt="1" custScaleX="125054" custScaleY="99855"/>
      <dgm:spPr/>
    </dgm:pt>
    <dgm:pt modelId="{B1B0C42E-1E5F-40D9-8B3D-C25EB2662312}" type="pres">
      <dgm:prSet presAssocID="{FE0B0518-DBA8-4C2C-85C6-9A1FEB543DAC}" presName="node" presStyleLbl="node1" presStyleIdx="0" presStyleCnt="3" custScaleX="141644" custScaleY="102877">
        <dgm:presLayoutVars>
          <dgm:bulletEnabled val="1"/>
        </dgm:presLayoutVars>
      </dgm:prSet>
      <dgm:spPr/>
    </dgm:pt>
    <dgm:pt modelId="{622962C1-6270-4CF7-8C22-9571D8E292F9}" type="pres">
      <dgm:prSet presAssocID="{FE0B0518-DBA8-4C2C-85C6-9A1FEB543DAC}" presName="dummy" presStyleCnt="0"/>
      <dgm:spPr/>
    </dgm:pt>
    <dgm:pt modelId="{F470E6C5-AFBA-427A-B535-09837FAE4328}" type="pres">
      <dgm:prSet presAssocID="{E426E9A5-DB00-405C-AC36-ADC93330285A}" presName="sibTrans" presStyleLbl="sibTrans2D1" presStyleIdx="0" presStyleCnt="3"/>
      <dgm:spPr/>
    </dgm:pt>
    <dgm:pt modelId="{91FBBDE6-A98F-43B0-90C0-42CAD6115A7F}" type="pres">
      <dgm:prSet presAssocID="{AE664513-DF03-434B-849D-A1006905C638}" presName="node" presStyleLbl="node1" presStyleIdx="1" presStyleCnt="3" custScaleX="141644" custScaleY="102877">
        <dgm:presLayoutVars>
          <dgm:bulletEnabled val="1"/>
        </dgm:presLayoutVars>
      </dgm:prSet>
      <dgm:spPr/>
    </dgm:pt>
    <dgm:pt modelId="{9F269D3B-F349-48AE-B5F8-323ACB21ACB5}" type="pres">
      <dgm:prSet presAssocID="{AE664513-DF03-434B-849D-A1006905C638}" presName="dummy" presStyleCnt="0"/>
      <dgm:spPr/>
    </dgm:pt>
    <dgm:pt modelId="{1C8334E6-B800-46FC-B4A5-554C8CE94565}" type="pres">
      <dgm:prSet presAssocID="{AF0D999F-9CF5-40FA-A41F-C99E479D7C95}" presName="sibTrans" presStyleLbl="sibTrans2D1" presStyleIdx="1" presStyleCnt="3"/>
      <dgm:spPr/>
    </dgm:pt>
    <dgm:pt modelId="{7DA1F256-4603-476C-8882-65C33F3B98DC}" type="pres">
      <dgm:prSet presAssocID="{4431A1E2-E8A2-4DEF-83ED-876124A72ACB}" presName="node" presStyleLbl="node1" presStyleIdx="2" presStyleCnt="3" custScaleX="141644" custScaleY="102877">
        <dgm:presLayoutVars>
          <dgm:bulletEnabled val="1"/>
        </dgm:presLayoutVars>
      </dgm:prSet>
      <dgm:spPr/>
    </dgm:pt>
    <dgm:pt modelId="{2C4896A1-82F7-4565-AC78-E16F60C8D85F}" type="pres">
      <dgm:prSet presAssocID="{4431A1E2-E8A2-4DEF-83ED-876124A72ACB}" presName="dummy" presStyleCnt="0"/>
      <dgm:spPr/>
    </dgm:pt>
    <dgm:pt modelId="{41AEA40A-1670-45A0-8937-347BD911FB02}" type="pres">
      <dgm:prSet presAssocID="{96AAC207-1D78-4F7A-8156-437973A5D4D8}" presName="sibTrans" presStyleLbl="sibTrans2D1" presStyleIdx="2" presStyleCnt="3"/>
      <dgm:spPr/>
    </dgm:pt>
  </dgm:ptLst>
  <dgm:cxnLst>
    <dgm:cxn modelId="{89882719-EBFE-4CDC-8F60-169F4BBC4645}" type="presOf" srcId="{AE664513-DF03-434B-849D-A1006905C638}" destId="{91FBBDE6-A98F-43B0-90C0-42CAD6115A7F}" srcOrd="0" destOrd="0" presId="urn:microsoft.com/office/officeart/2005/8/layout/radial6"/>
    <dgm:cxn modelId="{D78D9124-07C9-4363-81D0-0A05B0FB9ECA}" type="presOf" srcId="{FE0B0518-DBA8-4C2C-85C6-9A1FEB543DAC}" destId="{B1B0C42E-1E5F-40D9-8B3D-C25EB2662312}" srcOrd="0" destOrd="0" presId="urn:microsoft.com/office/officeart/2005/8/layout/radial6"/>
    <dgm:cxn modelId="{872C8573-143F-401C-A936-C6F8EE567AC5}" srcId="{8AC3368B-E076-42CB-B06C-1ADFC695EF51}" destId="{AE664513-DF03-434B-849D-A1006905C638}" srcOrd="1" destOrd="0" parTransId="{4852DF0C-6B7E-43A1-AEA6-B13F69A251B8}" sibTransId="{AF0D999F-9CF5-40FA-A41F-C99E479D7C95}"/>
    <dgm:cxn modelId="{95A70857-C551-427E-900B-C31883B3876D}" type="presOf" srcId="{E426E9A5-DB00-405C-AC36-ADC93330285A}" destId="{F470E6C5-AFBA-427A-B535-09837FAE4328}" srcOrd="0" destOrd="0" presId="urn:microsoft.com/office/officeart/2005/8/layout/radial6"/>
    <dgm:cxn modelId="{5EB49D8D-98DE-42A5-A883-67BCFC214171}" srcId="{8AC3368B-E076-42CB-B06C-1ADFC695EF51}" destId="{4431A1E2-E8A2-4DEF-83ED-876124A72ACB}" srcOrd="2" destOrd="0" parTransId="{760DE346-01C4-43BC-AEA8-105E4C73617A}" sibTransId="{96AAC207-1D78-4F7A-8156-437973A5D4D8}"/>
    <dgm:cxn modelId="{FF9DA0A1-9EFA-43B4-9E94-482FA5784F33}" type="presOf" srcId="{96AAC207-1D78-4F7A-8156-437973A5D4D8}" destId="{41AEA40A-1670-45A0-8937-347BD911FB02}" srcOrd="0" destOrd="0" presId="urn:microsoft.com/office/officeart/2005/8/layout/radial6"/>
    <dgm:cxn modelId="{D40018BF-4986-453B-970C-58C1674CFFEE}" type="presOf" srcId="{AF0D999F-9CF5-40FA-A41F-C99E479D7C95}" destId="{1C8334E6-B800-46FC-B4A5-554C8CE94565}" srcOrd="0" destOrd="0" presId="urn:microsoft.com/office/officeart/2005/8/layout/radial6"/>
    <dgm:cxn modelId="{3CD342C7-E071-468A-89CB-69A13E756787}" srcId="{B1ADBB64-98EF-449A-A5C3-B25417684E8C}" destId="{8AC3368B-E076-42CB-B06C-1ADFC695EF51}" srcOrd="0" destOrd="0" parTransId="{A5343696-F2D8-468B-934E-0CB92FA54A70}" sibTransId="{78E6382A-6EE1-45C3-AE04-4D7BE4DD0D22}"/>
    <dgm:cxn modelId="{0A4E69EA-315A-40C6-9AAA-434B789E20B1}" type="presOf" srcId="{4431A1E2-E8A2-4DEF-83ED-876124A72ACB}" destId="{7DA1F256-4603-476C-8882-65C33F3B98DC}" srcOrd="0" destOrd="0" presId="urn:microsoft.com/office/officeart/2005/8/layout/radial6"/>
    <dgm:cxn modelId="{07F592F2-00CC-4760-BE8D-1A67EA6AB4FF}" type="presOf" srcId="{8AC3368B-E076-42CB-B06C-1ADFC695EF51}" destId="{DBE053B0-B00D-475C-9CA5-9BD261E1321A}" srcOrd="0" destOrd="0" presId="urn:microsoft.com/office/officeart/2005/8/layout/radial6"/>
    <dgm:cxn modelId="{D389EBFA-AD1E-4762-B457-8A5C885258B5}" srcId="{8AC3368B-E076-42CB-B06C-1ADFC695EF51}" destId="{FE0B0518-DBA8-4C2C-85C6-9A1FEB543DAC}" srcOrd="0" destOrd="0" parTransId="{0C9CD509-953E-4425-82A3-E7CCF30FAE58}" sibTransId="{E426E9A5-DB00-405C-AC36-ADC93330285A}"/>
    <dgm:cxn modelId="{20CAC7FC-6DAD-4F2A-A723-1C69FA79B2DE}" type="presOf" srcId="{B1ADBB64-98EF-449A-A5C3-B25417684E8C}" destId="{6A84600E-4482-47D0-B117-896B8C4A6EBE}" srcOrd="0" destOrd="0" presId="urn:microsoft.com/office/officeart/2005/8/layout/radial6"/>
    <dgm:cxn modelId="{9931F9C8-4438-49D9-9813-FB0F207943CD}" type="presParOf" srcId="{6A84600E-4482-47D0-B117-896B8C4A6EBE}" destId="{DBE053B0-B00D-475C-9CA5-9BD261E1321A}" srcOrd="0" destOrd="0" presId="urn:microsoft.com/office/officeart/2005/8/layout/radial6"/>
    <dgm:cxn modelId="{FBCA1C69-E07B-4A18-8AFA-6EC73C91D6AF}" type="presParOf" srcId="{6A84600E-4482-47D0-B117-896B8C4A6EBE}" destId="{B1B0C42E-1E5F-40D9-8B3D-C25EB2662312}" srcOrd="1" destOrd="0" presId="urn:microsoft.com/office/officeart/2005/8/layout/radial6"/>
    <dgm:cxn modelId="{A6287495-C4CF-4661-8D4B-A6C4F2DA0555}" type="presParOf" srcId="{6A84600E-4482-47D0-B117-896B8C4A6EBE}" destId="{622962C1-6270-4CF7-8C22-9571D8E292F9}" srcOrd="2" destOrd="0" presId="urn:microsoft.com/office/officeart/2005/8/layout/radial6"/>
    <dgm:cxn modelId="{59D6DE22-D4F5-46A8-A4F8-FECEA4CB3088}" type="presParOf" srcId="{6A84600E-4482-47D0-B117-896B8C4A6EBE}" destId="{F470E6C5-AFBA-427A-B535-09837FAE4328}" srcOrd="3" destOrd="0" presId="urn:microsoft.com/office/officeart/2005/8/layout/radial6"/>
    <dgm:cxn modelId="{88FF91FF-0661-4280-B00C-D172230CE156}" type="presParOf" srcId="{6A84600E-4482-47D0-B117-896B8C4A6EBE}" destId="{91FBBDE6-A98F-43B0-90C0-42CAD6115A7F}" srcOrd="4" destOrd="0" presId="urn:microsoft.com/office/officeart/2005/8/layout/radial6"/>
    <dgm:cxn modelId="{7DF4F93C-4C99-4DDA-B557-442472C43748}" type="presParOf" srcId="{6A84600E-4482-47D0-B117-896B8C4A6EBE}" destId="{9F269D3B-F349-48AE-B5F8-323ACB21ACB5}" srcOrd="5" destOrd="0" presId="urn:microsoft.com/office/officeart/2005/8/layout/radial6"/>
    <dgm:cxn modelId="{768F857D-50C8-4146-B996-57EF3D811711}" type="presParOf" srcId="{6A84600E-4482-47D0-B117-896B8C4A6EBE}" destId="{1C8334E6-B800-46FC-B4A5-554C8CE94565}" srcOrd="6" destOrd="0" presId="urn:microsoft.com/office/officeart/2005/8/layout/radial6"/>
    <dgm:cxn modelId="{CE711E06-EA6A-4DB4-A21D-D510B892EDD3}" type="presParOf" srcId="{6A84600E-4482-47D0-B117-896B8C4A6EBE}" destId="{7DA1F256-4603-476C-8882-65C33F3B98DC}" srcOrd="7" destOrd="0" presId="urn:microsoft.com/office/officeart/2005/8/layout/radial6"/>
    <dgm:cxn modelId="{FD851C16-78CF-46EE-927A-D1D55EBA0B79}" type="presParOf" srcId="{6A84600E-4482-47D0-B117-896B8C4A6EBE}" destId="{2C4896A1-82F7-4565-AC78-E16F60C8D85F}" srcOrd="8" destOrd="0" presId="urn:microsoft.com/office/officeart/2005/8/layout/radial6"/>
    <dgm:cxn modelId="{2A131503-5294-4EE0-8442-1B32A714BCF3}" type="presParOf" srcId="{6A84600E-4482-47D0-B117-896B8C4A6EBE}" destId="{41AEA40A-1670-45A0-8937-347BD911FB02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6672D5-0D34-41D2-93E2-1430190A6314}">
      <dsp:nvSpPr>
        <dsp:cNvPr id="0" name=""/>
        <dsp:cNvSpPr/>
      </dsp:nvSpPr>
      <dsp:spPr>
        <a:xfrm>
          <a:off x="608563" y="219314"/>
          <a:ext cx="2834214" cy="2834214"/>
        </a:xfrm>
        <a:prstGeom prst="pie">
          <a:avLst>
            <a:gd name="adj1" fmla="val 16200000"/>
            <a:gd name="adj2" fmla="val 180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kern="1200" dirty="0"/>
            <a:t>Model Geliştirme</a:t>
          </a:r>
        </a:p>
      </dsp:txBody>
      <dsp:txXfrm>
        <a:off x="2102262" y="819897"/>
        <a:ext cx="1012219" cy="843516"/>
      </dsp:txXfrm>
    </dsp:sp>
    <dsp:sp modelId="{D951A8BC-CDF6-4963-90EE-73D9D2DF64B6}">
      <dsp:nvSpPr>
        <dsp:cNvPr id="0" name=""/>
        <dsp:cNvSpPr/>
      </dsp:nvSpPr>
      <dsp:spPr>
        <a:xfrm>
          <a:off x="550192" y="320536"/>
          <a:ext cx="2834214" cy="2834214"/>
        </a:xfrm>
        <a:prstGeom prst="pie">
          <a:avLst>
            <a:gd name="adj1" fmla="val 1800000"/>
            <a:gd name="adj2" fmla="val 9000000"/>
          </a:avLst>
        </a:prstGeom>
        <a:gradFill rotWithShape="0">
          <a:gsLst>
            <a:gs pos="0">
              <a:schemeClr val="accent3">
                <a:hueOff val="2058582"/>
                <a:satOff val="12356"/>
                <a:lumOff val="941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2058582"/>
                <a:satOff val="12356"/>
                <a:lumOff val="941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2058582"/>
                <a:satOff val="12356"/>
                <a:lumOff val="941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kern="1200" dirty="0"/>
            <a:t>Operasyonlar</a:t>
          </a:r>
        </a:p>
      </dsp:txBody>
      <dsp:txXfrm>
        <a:off x="1225005" y="2159401"/>
        <a:ext cx="1518329" cy="742294"/>
      </dsp:txXfrm>
    </dsp:sp>
    <dsp:sp modelId="{A06B86A3-15FE-46F3-A14C-F3D75D368516}">
      <dsp:nvSpPr>
        <dsp:cNvPr id="0" name=""/>
        <dsp:cNvSpPr/>
      </dsp:nvSpPr>
      <dsp:spPr>
        <a:xfrm>
          <a:off x="491820" y="219314"/>
          <a:ext cx="2834214" cy="2834214"/>
        </a:xfrm>
        <a:prstGeom prst="pie">
          <a:avLst>
            <a:gd name="adj1" fmla="val 9000000"/>
            <a:gd name="adj2" fmla="val 16200000"/>
          </a:avLst>
        </a:prstGeom>
        <a:gradFill rotWithShape="0">
          <a:gsLst>
            <a:gs pos="0">
              <a:schemeClr val="accent3">
                <a:hueOff val="4117163"/>
                <a:satOff val="24712"/>
                <a:lumOff val="1882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4117163"/>
                <a:satOff val="24712"/>
                <a:lumOff val="1882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4117163"/>
                <a:satOff val="24712"/>
                <a:lumOff val="1882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kern="1200" dirty="0"/>
            <a:t>Tasarım</a:t>
          </a:r>
        </a:p>
      </dsp:txBody>
      <dsp:txXfrm>
        <a:off x="820117" y="819897"/>
        <a:ext cx="1012219" cy="843516"/>
      </dsp:txXfrm>
    </dsp:sp>
    <dsp:sp modelId="{4B5E29F6-A855-47F8-9EE2-0588BBE1F85E}">
      <dsp:nvSpPr>
        <dsp:cNvPr id="0" name=""/>
        <dsp:cNvSpPr/>
      </dsp:nvSpPr>
      <dsp:spPr>
        <a:xfrm>
          <a:off x="433346" y="43862"/>
          <a:ext cx="3185117" cy="3185117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4F56FB2-3287-4F63-B47E-F0A99CBFBC75}">
      <dsp:nvSpPr>
        <dsp:cNvPr id="0" name=""/>
        <dsp:cNvSpPr/>
      </dsp:nvSpPr>
      <dsp:spPr>
        <a:xfrm>
          <a:off x="374740" y="144905"/>
          <a:ext cx="3185117" cy="3185117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gradFill rotWithShape="0">
          <a:gsLst>
            <a:gs pos="0">
              <a:schemeClr val="accent3">
                <a:hueOff val="2058582"/>
                <a:satOff val="12356"/>
                <a:lumOff val="941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2058582"/>
                <a:satOff val="12356"/>
                <a:lumOff val="941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2058582"/>
                <a:satOff val="12356"/>
                <a:lumOff val="941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FD0C69C5-0FED-44DC-851C-99BFCC293254}">
      <dsp:nvSpPr>
        <dsp:cNvPr id="0" name=""/>
        <dsp:cNvSpPr/>
      </dsp:nvSpPr>
      <dsp:spPr>
        <a:xfrm>
          <a:off x="316135" y="43862"/>
          <a:ext cx="3185117" cy="3185117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gradFill rotWithShape="0">
          <a:gsLst>
            <a:gs pos="0">
              <a:schemeClr val="accent3">
                <a:hueOff val="4117163"/>
                <a:satOff val="24712"/>
                <a:lumOff val="1882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4117163"/>
                <a:satOff val="24712"/>
                <a:lumOff val="1882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4117163"/>
                <a:satOff val="24712"/>
                <a:lumOff val="1882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AEA40A-1670-45A0-8937-347BD911FB02}">
      <dsp:nvSpPr>
        <dsp:cNvPr id="0" name=""/>
        <dsp:cNvSpPr/>
      </dsp:nvSpPr>
      <dsp:spPr>
        <a:xfrm>
          <a:off x="912034" y="330031"/>
          <a:ext cx="2168615" cy="2168615"/>
        </a:xfrm>
        <a:prstGeom prst="blockArc">
          <a:avLst>
            <a:gd name="adj1" fmla="val 9000000"/>
            <a:gd name="adj2" fmla="val 16200000"/>
            <a:gd name="adj3" fmla="val 464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8334E6-B800-46FC-B4A5-554C8CE94565}">
      <dsp:nvSpPr>
        <dsp:cNvPr id="0" name=""/>
        <dsp:cNvSpPr/>
      </dsp:nvSpPr>
      <dsp:spPr>
        <a:xfrm>
          <a:off x="912034" y="330031"/>
          <a:ext cx="2168615" cy="2168615"/>
        </a:xfrm>
        <a:prstGeom prst="blockArc">
          <a:avLst>
            <a:gd name="adj1" fmla="val 1800000"/>
            <a:gd name="adj2" fmla="val 9000000"/>
            <a:gd name="adj3" fmla="val 464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70E6C5-AFBA-427A-B535-09837FAE4328}">
      <dsp:nvSpPr>
        <dsp:cNvPr id="0" name=""/>
        <dsp:cNvSpPr/>
      </dsp:nvSpPr>
      <dsp:spPr>
        <a:xfrm>
          <a:off x="912034" y="330031"/>
          <a:ext cx="2168615" cy="2168615"/>
        </a:xfrm>
        <a:prstGeom prst="blockArc">
          <a:avLst>
            <a:gd name="adj1" fmla="val 16200000"/>
            <a:gd name="adj2" fmla="val 1800000"/>
            <a:gd name="adj3" fmla="val 464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E053B0-B00D-475C-9CA5-9BD261E1321A}">
      <dsp:nvSpPr>
        <dsp:cNvPr id="0" name=""/>
        <dsp:cNvSpPr/>
      </dsp:nvSpPr>
      <dsp:spPr>
        <a:xfrm>
          <a:off x="1372215" y="915977"/>
          <a:ext cx="1248252" cy="99672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100" kern="1200" dirty="0" err="1"/>
            <a:t>MLOps</a:t>
          </a:r>
          <a:endParaRPr lang="tr-TR" sz="2100" kern="1200" dirty="0"/>
        </a:p>
      </dsp:txBody>
      <dsp:txXfrm>
        <a:off x="1555017" y="1061944"/>
        <a:ext cx="882648" cy="704789"/>
      </dsp:txXfrm>
    </dsp:sp>
    <dsp:sp modelId="{B1B0C42E-1E5F-40D9-8B3D-C25EB2662312}">
      <dsp:nvSpPr>
        <dsp:cNvPr id="0" name=""/>
        <dsp:cNvSpPr/>
      </dsp:nvSpPr>
      <dsp:spPr>
        <a:xfrm>
          <a:off x="1501494" y="-4225"/>
          <a:ext cx="989694" cy="71882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100" kern="1200" dirty="0" err="1"/>
            <a:t>DevOps</a:t>
          </a:r>
          <a:endParaRPr lang="tr-TR" sz="1100" kern="1200" dirty="0"/>
        </a:p>
      </dsp:txBody>
      <dsp:txXfrm>
        <a:off x="1646431" y="101044"/>
        <a:ext cx="699820" cy="508283"/>
      </dsp:txXfrm>
    </dsp:sp>
    <dsp:sp modelId="{91FBBDE6-A98F-43B0-90C0-42CAD6115A7F}">
      <dsp:nvSpPr>
        <dsp:cNvPr id="0" name=""/>
        <dsp:cNvSpPr/>
      </dsp:nvSpPr>
      <dsp:spPr>
        <a:xfrm>
          <a:off x="2418748" y="1584505"/>
          <a:ext cx="989694" cy="71882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100" kern="1200" dirty="0" err="1"/>
            <a:t>DataOps</a:t>
          </a:r>
          <a:endParaRPr lang="tr-TR" sz="1100" kern="1200" dirty="0"/>
        </a:p>
      </dsp:txBody>
      <dsp:txXfrm>
        <a:off x="2563685" y="1689774"/>
        <a:ext cx="699820" cy="508283"/>
      </dsp:txXfrm>
    </dsp:sp>
    <dsp:sp modelId="{7DA1F256-4603-476C-8882-65C33F3B98DC}">
      <dsp:nvSpPr>
        <dsp:cNvPr id="0" name=""/>
        <dsp:cNvSpPr/>
      </dsp:nvSpPr>
      <dsp:spPr>
        <a:xfrm>
          <a:off x="584240" y="1584505"/>
          <a:ext cx="989694" cy="71882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100" kern="1200" dirty="0"/>
            <a:t>Makine Öğrenmesi</a:t>
          </a:r>
        </a:p>
      </dsp:txBody>
      <dsp:txXfrm>
        <a:off x="729177" y="1689774"/>
        <a:ext cx="699820" cy="5082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17CE6-7691-1D44-BFCD-FBDB21CEC9EE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6B6A7-E5EE-9F46-B37F-4F4A11B89C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22052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1952867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EB643-6E48-7AFF-1446-2A17DB9F7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3469C032-54A3-DBFD-3BD0-4C6751EA61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F02B3A69-1016-02C2-42AB-B194EFAA427C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2000" b="1" strike="noStrike" spc="-1">
                <a:solidFill>
                  <a:srgbClr val="000000"/>
                </a:solidFill>
                <a:latin typeface="Arial" panose="020B0604020202020204"/>
              </a:rPr>
              <a:t>Bölüm Kapağı: </a:t>
            </a:r>
            <a:r>
              <a:rPr lang="tr-TR" sz="2000" b="0" strike="noStrike" spc="-1">
                <a:solidFill>
                  <a:srgbClr val="000000"/>
                </a:solidFill>
                <a:latin typeface="Arial" panose="020B0604020202020204"/>
              </a:rPr>
              <a:t>Eğitim index formunda belirtilen şekilde bu sayfadaki bölüm numarası ve bölüm adı güncellenmiştir. Selamlama yapılır ve kısaca bu bölümde neler yapılacağı anlatılır.</a:t>
            </a: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BF3E1546-8DD2-E7F4-9466-D5A05B8FE165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328323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DA4FB0-0189-FF21-A263-3F15D88C7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A1888DE5-2904-20A2-8D26-69071B368E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FE6C1419-C5F2-4352-8B6D-2175897AD1A1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2000" b="1" strike="noStrike" spc="-1">
                <a:solidFill>
                  <a:srgbClr val="000000"/>
                </a:solidFill>
                <a:latin typeface="Arial" panose="020B0604020202020204"/>
              </a:rPr>
              <a:t>Bölüm Kapağı: </a:t>
            </a:r>
            <a:r>
              <a:rPr lang="tr-TR" sz="2000" b="0" strike="noStrike" spc="-1">
                <a:solidFill>
                  <a:srgbClr val="000000"/>
                </a:solidFill>
                <a:latin typeface="Arial" panose="020B0604020202020204"/>
              </a:rPr>
              <a:t>Eğitim index formunda belirtilen şekilde bu sayfadaki bölüm numarası ve bölüm adı güncellenmiştir. Selamlama yapılır ve kısaca bu bölümde neler yapılacağı anlatılır.</a:t>
            </a: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D45379FE-41D7-1115-E311-A433A71A1833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11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6525531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A2869-4AD9-E42F-8D92-1383E1F4F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CC4A3238-A476-452C-5469-53CF897521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CBF47461-D440-0E28-87C6-086B12F008AC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2000" b="1" strike="noStrike" spc="-1">
                <a:solidFill>
                  <a:srgbClr val="000000"/>
                </a:solidFill>
                <a:latin typeface="Arial" panose="020B0604020202020204"/>
              </a:rPr>
              <a:t>Bölüm Kapağı: </a:t>
            </a:r>
            <a:r>
              <a:rPr lang="tr-TR" sz="2000" b="0" strike="noStrike" spc="-1">
                <a:solidFill>
                  <a:srgbClr val="000000"/>
                </a:solidFill>
                <a:latin typeface="Arial" panose="020B0604020202020204"/>
              </a:rPr>
              <a:t>Eğitim index formunda belirtilen şekilde bu sayfadaki bölüm numarası ve bölüm adı güncellenmiştir. Selamlama yapılır ve kısaca bu bölümde neler yapılacağı anlatılır.</a:t>
            </a: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2D79317F-77E6-A1A1-C230-E8DD1AA55A87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12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12982042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F88E1C-E306-5690-B0E2-E6A7FCFBA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2C0C29A4-64DB-C5A5-FFCF-21F708A8F8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A3F8A48E-1D73-50F6-031F-569FC5226A85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2000" b="1" strike="noStrike" spc="-1">
                <a:solidFill>
                  <a:srgbClr val="000000"/>
                </a:solidFill>
                <a:latin typeface="Arial" panose="020B0604020202020204"/>
              </a:rPr>
              <a:t>Bölüm Kapağı: </a:t>
            </a:r>
            <a:r>
              <a:rPr lang="tr-TR" sz="2000" b="0" strike="noStrike" spc="-1">
                <a:solidFill>
                  <a:srgbClr val="000000"/>
                </a:solidFill>
                <a:latin typeface="Arial" panose="020B0604020202020204"/>
              </a:rPr>
              <a:t>Eğitim index formunda belirtilen şekilde bu sayfadaki bölüm numarası ve bölüm adı güncellenmiştir. Selamlama yapılır ve kısaca bu bölümde neler yapılacağı anlatılır.</a:t>
            </a: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31DCE94D-F350-56D8-DE37-273C6CED0AC6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3881271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31A67D-D7A5-F4DE-B156-A62B5A829A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861A3171-662C-4D57-A7EF-13ADC79A2A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CE00DD78-1004-3646-E3D4-5CC7643F28A7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2000" b="1" strike="noStrike" spc="-1">
                <a:solidFill>
                  <a:srgbClr val="000000"/>
                </a:solidFill>
                <a:latin typeface="Arial" panose="020B0604020202020204"/>
              </a:rPr>
              <a:t>Bölüm Kapağı: </a:t>
            </a:r>
            <a:r>
              <a:rPr lang="tr-TR" sz="2000" b="0" strike="noStrike" spc="-1">
                <a:solidFill>
                  <a:srgbClr val="000000"/>
                </a:solidFill>
                <a:latin typeface="Arial" panose="020B0604020202020204"/>
              </a:rPr>
              <a:t>Eğitim index formunda belirtilen şekilde bu sayfadaki bölüm numarası ve bölüm adı güncellenmiştir. Selamlama yapılır ve kısaca bu bölümde neler yapılacağı anlatılır.</a:t>
            </a: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20520697-30B8-5098-0F5A-72B666FF142F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14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0189071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53CCAE-F774-760E-EF01-D97E802D3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FB891F22-3882-C4C2-F221-0D74D4D652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EE9C878D-B621-B3AB-52B3-A1F17684F00B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2000" b="1" strike="noStrike" spc="-1">
                <a:solidFill>
                  <a:srgbClr val="000000"/>
                </a:solidFill>
                <a:latin typeface="Arial" panose="020B0604020202020204"/>
              </a:rPr>
              <a:t>Bölüm Kapağı: </a:t>
            </a:r>
            <a:r>
              <a:rPr lang="tr-TR" sz="2000" b="0" strike="noStrike" spc="-1">
                <a:solidFill>
                  <a:srgbClr val="000000"/>
                </a:solidFill>
                <a:latin typeface="Arial" panose="020B0604020202020204"/>
              </a:rPr>
              <a:t>Eğitim index formunda belirtilen şekilde bu sayfadaki bölüm numarası ve bölüm adı güncellenmiştir. Selamlama yapılır ve kısaca bu bölümde neler yapılacağı anlatılır.</a:t>
            </a: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462F0D45-B63B-5EC9-1EDD-E81B69081CE3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15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7231803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C5F4A6-3C9D-1258-F2D8-5553DD9E9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4A7D36E6-265C-BEAA-D79D-582EC33C9D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386BA43B-71DF-FB6E-515B-4BCDB3DC9DFA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2000" b="1" strike="noStrike" spc="-1">
                <a:solidFill>
                  <a:srgbClr val="000000"/>
                </a:solidFill>
                <a:latin typeface="Arial" panose="020B0604020202020204"/>
              </a:rPr>
              <a:t>Bölüm Kapağı: </a:t>
            </a:r>
            <a:r>
              <a:rPr lang="tr-TR" sz="2000" b="0" strike="noStrike" spc="-1">
                <a:solidFill>
                  <a:srgbClr val="000000"/>
                </a:solidFill>
                <a:latin typeface="Arial" panose="020B0604020202020204"/>
              </a:rPr>
              <a:t>Eğitim index formunda belirtilen şekilde bu sayfadaki bölüm numarası ve bölüm adı güncellenmiştir. Selamlama yapılır ve kısaca bu bölümde neler yapılacağı anlatılır.</a:t>
            </a: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C059AD23-6FF4-183E-2ACE-167784E70A2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16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69791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09E36-94EE-1617-08A7-6C7D993D8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BDB1B3B3-1C2C-DCCF-E936-FE3F326E84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1898D103-E9BA-1A64-C185-E2F5E7A5FBDD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E91B1F5D-A22F-3AD1-9B07-60942A7084FF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738270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80917-26A7-84E5-1569-FFBF0A140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4E583EFA-2652-F121-1F76-8577BC1970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06B48D03-93BB-2655-FB86-F86362AA0BFC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96AC3130-75A9-0997-042A-38F6031D70DF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0085567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8D80E-FB76-9492-9507-5E6FBAD6F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7DB1A52A-D28E-EDCA-2801-62A1FB1758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C76E5DA2-78D5-378B-27F7-A136B5F4D044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7EA7E265-A9D2-402A-D284-1407F9984138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187725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26862-6C12-74BD-7E22-CC8B626C22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8F67AAF2-0C3A-797E-E7A8-535092BFE3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66998D5B-FF1F-3576-ECC8-45ED84B5F687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44FDD46A-A633-55A2-9E2E-9A83D98C2533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0185181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1CD96-3AAE-E5C1-2931-E08D309C7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F3341CF1-E2F8-146A-897D-E5CDC113EC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9A38CFC6-8C8B-5626-6DF4-E4BCE261726E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2000" b="1" strike="noStrike" spc="-1">
                <a:solidFill>
                  <a:srgbClr val="000000"/>
                </a:solidFill>
                <a:latin typeface="Arial" panose="020B0604020202020204"/>
              </a:rPr>
              <a:t>Bölüm Kapağı: </a:t>
            </a:r>
            <a:r>
              <a:rPr lang="tr-TR" sz="2000" b="0" strike="noStrike" spc="-1">
                <a:solidFill>
                  <a:srgbClr val="000000"/>
                </a:solidFill>
                <a:latin typeface="Arial" panose="020B0604020202020204"/>
              </a:rPr>
              <a:t>Eğitim index formunda belirtilen şekilde bu sayfadaki bölüm numarası ve bölüm adı güncellenmiştir. Selamlama yapılır ve kısaca bu bölümde neler yapılacağı anlatılır.</a:t>
            </a: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7292B3C7-CC41-4229-12F0-3214835A300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694804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65B4B-7A82-819E-C220-F24A69B54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0B0DFB15-1635-EDC2-4CD4-D180182BD7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83CC076F-9952-61BD-CFED-4F202EC7E5D4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2000" b="1" strike="noStrike" spc="-1" dirty="0">
                <a:solidFill>
                  <a:srgbClr val="000000"/>
                </a:solidFill>
                <a:latin typeface="Arial" panose="020B0604020202020204"/>
              </a:rPr>
              <a:t>Bölüm Kapağı: </a:t>
            </a:r>
            <a:r>
              <a:rPr lang="tr-TR" sz="2000" b="0" strike="noStrike" spc="-1" dirty="0">
                <a:solidFill>
                  <a:srgbClr val="000000"/>
                </a:solidFill>
                <a:latin typeface="Arial" panose="020B0604020202020204"/>
              </a:rPr>
              <a:t>Eğitim </a:t>
            </a:r>
            <a:r>
              <a:rPr lang="tr-TR" sz="2000" b="0" strike="noStrike" spc="-1" dirty="0" err="1">
                <a:solidFill>
                  <a:srgbClr val="000000"/>
                </a:solidFill>
                <a:latin typeface="Arial" panose="020B0604020202020204"/>
              </a:rPr>
              <a:t>index</a:t>
            </a:r>
            <a:r>
              <a:rPr lang="tr-TR" sz="2000" b="0" strike="noStrike" spc="-1" dirty="0">
                <a:solidFill>
                  <a:srgbClr val="000000"/>
                </a:solidFill>
                <a:latin typeface="Arial" panose="020B0604020202020204"/>
              </a:rPr>
              <a:t> formunda belirtilen şekilde bu sayfadaki bölüm numarası ve bölüm adı güncellenmiştir. Selamlama yapılır ve kısaca bu bölümde neler yapılacağı anlatılır.</a:t>
            </a: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D36431E8-A676-3769-4F89-188136827723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4206984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E7E62-3CA3-AB56-F3A8-697E57F7C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54C0792E-F42B-95E2-E917-8FD42AB87D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BAA89706-1CB6-79C8-167D-E933B6D66BF9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2000" b="1" strike="noStrike" spc="-1">
                <a:solidFill>
                  <a:srgbClr val="000000"/>
                </a:solidFill>
                <a:latin typeface="Arial" panose="020B0604020202020204"/>
              </a:rPr>
              <a:t>Bölüm Kapağı: </a:t>
            </a:r>
            <a:r>
              <a:rPr lang="tr-TR" sz="2000" b="0" strike="noStrike" spc="-1">
                <a:solidFill>
                  <a:srgbClr val="000000"/>
                </a:solidFill>
                <a:latin typeface="Arial" panose="020B0604020202020204"/>
              </a:rPr>
              <a:t>Eğitim index formunda belirtilen şekilde bu sayfadaki bölüm numarası ve bölüm adı güncellenmiştir. Selamlama yapılır ve kısaca bu bölümde neler yapılacağı anlatılır.</a:t>
            </a: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7167A8CB-090B-E45F-43DA-05AE490949A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514108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FBC202-1557-903B-86F8-7D3559D6D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366FEB89-9817-AB3D-971A-DD34712A66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C7023C3B-44A5-4586-9FC8-39E37F94C624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2000" b="1" strike="noStrike" spc="-1">
                <a:solidFill>
                  <a:srgbClr val="000000"/>
                </a:solidFill>
                <a:latin typeface="Arial" panose="020B0604020202020204"/>
              </a:rPr>
              <a:t>Bölüm Kapağı: </a:t>
            </a:r>
            <a:r>
              <a:rPr lang="tr-TR" sz="2000" b="0" strike="noStrike" spc="-1">
                <a:solidFill>
                  <a:srgbClr val="000000"/>
                </a:solidFill>
                <a:latin typeface="Arial" panose="020B0604020202020204"/>
              </a:rPr>
              <a:t>Eğitim index formunda belirtilen şekilde bu sayfadaki bölüm numarası ve bölüm adı güncellenmiştir. Selamlama yapılır ve kısaca bu bölümde neler yapılacağı anlatılır.</a:t>
            </a: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B8EA4DD5-3263-509D-2C59-C56A928AF2AB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35723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F3C1F98-1119-C439-00BD-18D153B3D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E467180-72F0-39B8-F998-F4A5D07B72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EB0F375-6A7F-B2AC-43E3-6D283B42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5BF1446-34BB-DE9B-6057-B70A1806C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9A0B88A-7EC8-9E63-E053-87560A628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521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8844853-D4F4-1E74-DC56-938C0A430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E55D4F98-F8F1-B381-5285-3C2B21AD49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D404763-B084-F8CB-ADEA-497DC5322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A1BF1F5-C726-3D41-51A4-2A9D2DB0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D07E755-360C-989D-9414-90F36D06C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6377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318E9149-40D7-73BC-FA1F-B4513188EA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FBA61250-8B56-D081-2E2F-BC6CDFD35B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79F877B-DED1-17B5-C22B-1C883530C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D67B3E1-C7F2-F4EC-7A76-43B31AACA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0C6A285-490B-5629-98A4-CD11E1537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7075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663D46E-655B-6170-DBBB-4B669A5B9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25CD077-2903-98CA-45B4-ECFC550D0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7386F9E-162C-A576-0C85-53943F4EE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1B9E3EC-65D0-EC98-7233-7D41EBBE6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2671E9E-92CF-5A56-F769-8B8969BE4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12948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7BA7758-DAB9-1395-4A5A-F80F321EA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4C887AC-FC3B-B1E5-2926-B067CAB6E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4C5FF56-5069-F0B5-5CF0-6CBBC46AD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8805D18-4372-9C64-89D4-7A8DDEBDC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06D69AD-13AF-389D-E853-95FA0A0C7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16473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2F35925-7E1E-2287-1352-591785073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51851F6-7A7A-6E88-1E53-606D56D55F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61954B8-7DE3-6B66-A7E8-08A63AB1C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F20451A-36FC-3AA7-84C4-244FC4E2F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7BC83CF-3CC8-95DE-C3A2-0680F60BA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C8F2665-0A9E-8590-EF98-C16BA72E5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66753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7AC4E4E-8BE2-DEC0-E365-5078747E5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15D230D-2C51-02CB-7151-E875F4C6C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0681F9EF-8878-8DB0-4599-6A834DA16C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0EF08185-6E0D-5E85-EC09-E24D66A348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917883B8-14C9-0340-AD3F-70ADE46A19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4AA7A2FC-1B82-20AA-1602-116B81E4B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26345A09-BA9B-2C43-511E-D9F908ED6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B401C95A-D624-46B0-3CC2-186107119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80085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FC4A1A8-BF08-B1D9-F77F-F49C2CF3C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3FA4AC1D-6BD7-0EC2-1CCF-DF3A49A90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D3A6C47A-43F7-3949-A814-160C2AF63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6687BC2B-3F29-A25E-93FD-4C073D1A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97006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C769AAA0-E794-2F8F-765B-824DAF8B3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90F89A9F-05DF-5A8E-DC4C-B7635FC0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F11C2C56-E87A-7900-F003-9C641B080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73346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3FC8109-EE00-B155-30F8-63C9C7FF4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D58347D-60C4-B4C8-5D7D-8900F44C3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93FA6D19-A7F4-EA9A-2AA8-2ADB91FFD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EA748957-D466-F5CE-6BB9-2DA933909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DA5C434-F004-FF0C-1901-F5AFB8A05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F0D13E1-36E5-72E6-3925-8AEF674D7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08954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60D9076-C997-CBF9-CDC7-A1C5AA28E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91B92ECE-FCB0-799C-907D-78FC2C9D58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143142D-C3EB-F70D-EFFC-2A9BB37518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07620682-F828-68E1-003B-1CB7BF886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B673E6B-3B26-843A-20FF-46A3E1BF0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3360880-60B9-1DD7-EA8E-CB14CFF9A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34088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76ED70B6-FC5C-6925-B232-E6FBBEF5A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0199B80D-6DE3-A0CC-27B6-114BBCACC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105A4A2-2803-63CE-E845-997F7C6482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EBF425-2C81-E94D-AFD5-88E868AB882D}" type="datetimeFigureOut">
              <a:rPr lang="tr-TR" smtClean="0"/>
              <a:t>5.09.2025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4A2D3FC-8398-78D1-16F4-5D72E3537E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36319BD-BE54-B922-EC24-CFFE55BC4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8613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12" Type="http://schemas.openxmlformats.org/officeDocument/2006/relationships/image" Target="../media/image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emf"/><Relationship Id="rId11" Type="http://schemas.openxmlformats.org/officeDocument/2006/relationships/image" Target="../media/image12.jpeg"/><Relationship Id="rId5" Type="http://schemas.openxmlformats.org/officeDocument/2006/relationships/image" Target="../media/image4.png"/><Relationship Id="rId10" Type="http://schemas.openxmlformats.org/officeDocument/2006/relationships/image" Target="../media/image11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Relationship Id="rId9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Relationship Id="rId9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Relationship Id="rId9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Relationship Id="rId9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5.xml"/><Relationship Id="rId9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7.png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12" Type="http://schemas.microsoft.com/office/2007/relationships/diagramDrawing" Target="../diagrams/drawing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emf"/><Relationship Id="rId11" Type="http://schemas.openxmlformats.org/officeDocument/2006/relationships/diagramColors" Target="../diagrams/colors1.xml"/><Relationship Id="rId5" Type="http://schemas.openxmlformats.org/officeDocument/2006/relationships/image" Target="../media/image4.png"/><Relationship Id="rId10" Type="http://schemas.openxmlformats.org/officeDocument/2006/relationships/diagramQuickStyle" Target="../diagrams/quickStyle1.xml"/><Relationship Id="rId4" Type="http://schemas.openxmlformats.org/officeDocument/2006/relationships/notesSlide" Target="../notesSlides/notesSlide4.xml"/><Relationship Id="rId9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12" Type="http://schemas.microsoft.com/office/2007/relationships/diagramDrawing" Target="../diagrams/drawing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emf"/><Relationship Id="rId11" Type="http://schemas.openxmlformats.org/officeDocument/2006/relationships/diagramColors" Target="../diagrams/colors2.xml"/><Relationship Id="rId5" Type="http://schemas.openxmlformats.org/officeDocument/2006/relationships/image" Target="../media/image4.png"/><Relationship Id="rId10" Type="http://schemas.openxmlformats.org/officeDocument/2006/relationships/diagramQuickStyle" Target="../diagrams/quickStyle2.xml"/><Relationship Id="rId4" Type="http://schemas.openxmlformats.org/officeDocument/2006/relationships/notesSlide" Target="../notesSlides/notesSlide5.xml"/><Relationship Id="rId9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emf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reeform 9"/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34" name="Freeform 10"/>
          <p:cNvSpPr/>
          <p:nvPr/>
        </p:nvSpPr>
        <p:spPr>
          <a:xfrm>
            <a:off x="1444680" y="741600"/>
            <a:ext cx="93240" cy="447120"/>
          </a:xfrm>
          <a:custGeom>
            <a:avLst/>
            <a:gdLst>
              <a:gd name="textAreaLeft" fmla="*/ 0 w 93240"/>
              <a:gd name="textAreaRight" fmla="*/ 93600 w 93240"/>
              <a:gd name="textAreaTop" fmla="*/ 0 h 447120"/>
              <a:gd name="textAreaBottom" fmla="*/ 447480 h 447120"/>
            </a:gdLst>
            <a:ahLst/>
            <a:cxnLst/>
            <a:rect l="textAreaLeft" t="textAreaTop" r="textAreaRight" b="textAreaBottom"/>
            <a:pathLst>
              <a:path w="118" h="564">
                <a:moveTo>
                  <a:pt x="118" y="0"/>
                </a:moveTo>
                <a:lnTo>
                  <a:pt x="0" y="126"/>
                </a:lnTo>
                <a:lnTo>
                  <a:pt x="0" y="564"/>
                </a:lnTo>
                <a:lnTo>
                  <a:pt x="118" y="452"/>
                </a:lnTo>
                <a:lnTo>
                  <a:pt x="11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35" name="Freeform 11"/>
          <p:cNvSpPr/>
          <p:nvPr/>
        </p:nvSpPr>
        <p:spPr>
          <a:xfrm>
            <a:off x="1031040" y="482040"/>
            <a:ext cx="93240" cy="943200"/>
          </a:xfrm>
          <a:custGeom>
            <a:avLst/>
            <a:gdLst>
              <a:gd name="textAreaLeft" fmla="*/ 0 w 93240"/>
              <a:gd name="textAreaRight" fmla="*/ 93600 w 93240"/>
              <a:gd name="textAreaTop" fmla="*/ 0 h 943200"/>
              <a:gd name="textAreaBottom" fmla="*/ 943560 h 943200"/>
            </a:gdLst>
            <a:ahLst/>
            <a:cxnLst/>
            <a:rect l="textAreaLeft" t="textAreaTop" r="textAreaRight" b="textAreaBottom"/>
            <a:pathLst>
              <a:path w="118" h="1189">
                <a:moveTo>
                  <a:pt x="0" y="0"/>
                </a:moveTo>
                <a:lnTo>
                  <a:pt x="118" y="127"/>
                </a:lnTo>
                <a:lnTo>
                  <a:pt x="118" y="1189"/>
                </a:lnTo>
                <a:lnTo>
                  <a:pt x="0" y="107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1" name="Freeform 17"/>
          <p:cNvSpPr/>
          <p:nvPr/>
        </p:nvSpPr>
        <p:spPr>
          <a:xfrm>
            <a:off x="3400200" y="784440"/>
            <a:ext cx="604440" cy="704520"/>
          </a:xfrm>
          <a:custGeom>
            <a:avLst/>
            <a:gdLst>
              <a:gd name="textAreaLeft" fmla="*/ 0 w 604440"/>
              <a:gd name="textAreaRight" fmla="*/ 604800 w 604440"/>
              <a:gd name="textAreaTop" fmla="*/ 0 h 704520"/>
              <a:gd name="textAreaBottom" fmla="*/ 704880 h 704520"/>
            </a:gdLst>
            <a:ahLst/>
            <a:cxnLst/>
            <a:rect l="textAreaLeft" t="textAreaTop" r="textAreaRight" b="textAreaBottom"/>
            <a:pathLst>
              <a:path w="762" h="888">
                <a:moveTo>
                  <a:pt x="524" y="888"/>
                </a:moveTo>
                <a:lnTo>
                  <a:pt x="188" y="446"/>
                </a:lnTo>
                <a:lnTo>
                  <a:pt x="188" y="888"/>
                </a:lnTo>
                <a:lnTo>
                  <a:pt x="0" y="888"/>
                </a:lnTo>
                <a:lnTo>
                  <a:pt x="0" y="0"/>
                </a:lnTo>
                <a:lnTo>
                  <a:pt x="188" y="0"/>
                </a:lnTo>
                <a:lnTo>
                  <a:pt x="188" y="426"/>
                </a:lnTo>
                <a:lnTo>
                  <a:pt x="536" y="0"/>
                </a:lnTo>
                <a:lnTo>
                  <a:pt x="760" y="0"/>
                </a:lnTo>
                <a:lnTo>
                  <a:pt x="404" y="434"/>
                </a:lnTo>
                <a:lnTo>
                  <a:pt x="762" y="888"/>
                </a:lnTo>
                <a:lnTo>
                  <a:pt x="524" y="88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/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0EC8989B-8E83-6A5C-756A-B990790450E7}"/>
              </a:ext>
            </a:extLst>
          </p:cNvPr>
          <p:cNvSpPr txBox="1"/>
          <p:nvPr/>
        </p:nvSpPr>
        <p:spPr>
          <a:xfrm>
            <a:off x="1360279" y="2807368"/>
            <a:ext cx="94712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Operasyonel Yapay Zeka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FB39E064-F5DB-7A32-8571-83366748E53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>
            <a:off x="11091976" y="400513"/>
            <a:ext cx="628745" cy="400110"/>
          </a:xfrm>
          <a:prstGeom prst="rect">
            <a:avLst/>
          </a:prstGeo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A0C8F2A3-4A2B-D294-1EEA-D0BF3FAB9D21}"/>
              </a:ext>
            </a:extLst>
          </p:cNvPr>
          <p:cNvSpPr txBox="1"/>
          <p:nvPr/>
        </p:nvSpPr>
        <p:spPr>
          <a:xfrm>
            <a:off x="1360279" y="3976601"/>
            <a:ext cx="947120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Öğr. Gör. Şüheda Semih AÇMALI</a:t>
            </a:r>
          </a:p>
        </p:txBody>
      </p:sp>
      <p:pic>
        <p:nvPicPr>
          <p:cNvPr id="6" name="Resim 5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961A2AC2-9102-3C5C-163A-A84CB4F19E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279" y="400513"/>
            <a:ext cx="891484" cy="320020"/>
          </a:xfrm>
          <a:prstGeom prst="rect">
            <a:avLst/>
          </a:prstGeom>
        </p:spPr>
      </p:pic>
      <p:pic>
        <p:nvPicPr>
          <p:cNvPr id="5" name="Ses 4">
            <a:hlinkClick r:id="" action="ppaction://media"/>
            <a:extLst>
              <a:ext uri="{FF2B5EF4-FFF2-40B4-BE49-F238E27FC236}">
                <a16:creationId xmlns:a16="http://schemas.microsoft.com/office/drawing/2014/main" id="{F3EFC755-BF86-B5E0-3104-C7F839A3D6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34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68"/>
    </mc:Choice>
    <mc:Fallback xmlns="">
      <p:transition spd="slow" advTm="21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5" objId="4"/>
        <p14:stopEvt time="831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16263-D0EB-1685-ACEE-F40F5FB4DE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Resim 16">
            <a:extLst>
              <a:ext uri="{FF2B5EF4-FFF2-40B4-BE49-F238E27FC236}">
                <a16:creationId xmlns:a16="http://schemas.microsoft.com/office/drawing/2014/main" id="{48DE1418-62E8-8C72-F2E5-ECFCF53634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8207339A-9449-2592-8FC6-332A4A97F9B8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57D20BFC-9EFD-B7DE-DC61-5A028E77E3CD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FA2C0D21-3FBD-AFCD-7F34-8EA4E3F14662}"/>
              </a:ext>
            </a:extLst>
          </p:cNvPr>
          <p:cNvSpPr txBox="1"/>
          <p:nvPr/>
        </p:nvSpPr>
        <p:spPr>
          <a:xfrm>
            <a:off x="380779" y="28867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Kullanılan Yazılım, Araç ve Gereçler</a:t>
            </a:r>
            <a:endParaRPr lang="tr-TR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07D1ECAF-C567-6C7F-7E2A-79F3FA2E6B0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191D4963-4747-5CBA-C947-C4086C2F76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grpSp>
        <p:nvGrpSpPr>
          <p:cNvPr id="28" name="Grup 27">
            <a:extLst>
              <a:ext uri="{FF2B5EF4-FFF2-40B4-BE49-F238E27FC236}">
                <a16:creationId xmlns:a16="http://schemas.microsoft.com/office/drawing/2014/main" id="{2CD5BFC1-8653-282B-70D2-954CE617FF5A}"/>
              </a:ext>
            </a:extLst>
          </p:cNvPr>
          <p:cNvGrpSpPr/>
          <p:nvPr/>
        </p:nvGrpSpPr>
        <p:grpSpPr>
          <a:xfrm>
            <a:off x="2343174" y="1686813"/>
            <a:ext cx="7505653" cy="3484375"/>
            <a:chOff x="2343736" y="1660405"/>
            <a:chExt cx="7505653" cy="3484375"/>
          </a:xfrm>
        </p:grpSpPr>
        <p:pic>
          <p:nvPicPr>
            <p:cNvPr id="5" name="Resim 4">
              <a:extLst>
                <a:ext uri="{FF2B5EF4-FFF2-40B4-BE49-F238E27FC236}">
                  <a16:creationId xmlns:a16="http://schemas.microsoft.com/office/drawing/2014/main" id="{40E8F643-E9E0-E46C-286E-39B6E8786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343736" y="1664958"/>
              <a:ext cx="2520000" cy="1417500"/>
            </a:xfrm>
            <a:prstGeom prst="rect">
              <a:avLst/>
            </a:prstGeom>
          </p:spPr>
        </p:pic>
        <p:pic>
          <p:nvPicPr>
            <p:cNvPr id="13" name="Resim 12">
              <a:extLst>
                <a:ext uri="{FF2B5EF4-FFF2-40B4-BE49-F238E27FC236}">
                  <a16:creationId xmlns:a16="http://schemas.microsoft.com/office/drawing/2014/main" id="{091B6EC6-1141-88A5-EBAA-44CAB0F13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329389" y="4216000"/>
              <a:ext cx="2520000" cy="928780"/>
            </a:xfrm>
            <a:prstGeom prst="rect">
              <a:avLst/>
            </a:prstGeom>
          </p:spPr>
        </p:pic>
        <p:pic>
          <p:nvPicPr>
            <p:cNvPr id="15" name="Resim 14">
              <a:extLst>
                <a:ext uri="{FF2B5EF4-FFF2-40B4-BE49-F238E27FC236}">
                  <a16:creationId xmlns:a16="http://schemas.microsoft.com/office/drawing/2014/main" id="{95DFFE37-3A84-67D9-F505-EC3F0380A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43736" y="4216000"/>
              <a:ext cx="2520000" cy="923774"/>
            </a:xfrm>
            <a:prstGeom prst="rect">
              <a:avLst/>
            </a:prstGeom>
          </p:spPr>
        </p:pic>
        <p:pic>
          <p:nvPicPr>
            <p:cNvPr id="24" name="Resim 23">
              <a:extLst>
                <a:ext uri="{FF2B5EF4-FFF2-40B4-BE49-F238E27FC236}">
                  <a16:creationId xmlns:a16="http://schemas.microsoft.com/office/drawing/2014/main" id="{3217A0CC-2ED7-E379-691D-283A3F2869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329389" y="1660405"/>
              <a:ext cx="2520000" cy="1411200"/>
            </a:xfrm>
            <a:prstGeom prst="rect">
              <a:avLst/>
            </a:prstGeom>
          </p:spPr>
        </p:pic>
      </p:grpSp>
      <p:pic>
        <p:nvPicPr>
          <p:cNvPr id="7" name="Ses 6">
            <a:hlinkClick r:id="" action="ppaction://media"/>
            <a:extLst>
              <a:ext uri="{FF2B5EF4-FFF2-40B4-BE49-F238E27FC236}">
                <a16:creationId xmlns:a16="http://schemas.microsoft.com/office/drawing/2014/main" id="{1BE69CDE-B4BE-9B09-0FBC-06CDC40F65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986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39"/>
    </mc:Choice>
    <mc:Fallback xmlns="">
      <p:transition spd="slow" advTm="14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CE1FFC-2735-FFEC-2BBC-C88AFFDAE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Resim 10">
            <a:extLst>
              <a:ext uri="{FF2B5EF4-FFF2-40B4-BE49-F238E27FC236}">
                <a16:creationId xmlns:a16="http://schemas.microsoft.com/office/drawing/2014/main" id="{377F4B06-EC20-B75E-9751-6B19ADE823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547F7FC7-6A28-55C1-FF29-F6D9E14F2B92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033FEE7F-AABB-38A7-C3D1-967ABDE5D31C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F2F9A439-1E74-179B-20EB-9C36DDB900AC}"/>
              </a:ext>
            </a:extLst>
          </p:cNvPr>
          <p:cNvSpPr txBox="1"/>
          <p:nvPr/>
        </p:nvSpPr>
        <p:spPr>
          <a:xfrm>
            <a:off x="380779" y="28867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Eğitim Kazanımları</a:t>
            </a:r>
            <a:endParaRPr lang="tr-TR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F8A519F2-3110-CC9A-7B6E-CEE292C884E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sp>
        <p:nvSpPr>
          <p:cNvPr id="10" name="Metin kutusu 9">
            <a:extLst>
              <a:ext uri="{FF2B5EF4-FFF2-40B4-BE49-F238E27FC236}">
                <a16:creationId xmlns:a16="http://schemas.microsoft.com/office/drawing/2014/main" id="{9E5BC5C7-29AA-1E94-63A8-1FBD8921356D}"/>
              </a:ext>
            </a:extLst>
          </p:cNvPr>
          <p:cNvSpPr txBox="1"/>
          <p:nvPr/>
        </p:nvSpPr>
        <p:spPr>
          <a:xfrm>
            <a:off x="3484389" y="2799785"/>
            <a:ext cx="761688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Yapay Zeka model geliştirme süreçlerini kavrayacaklar.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versiyonlama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yapabilecekler.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Geliştirdikleri modelleri karşılaştırmalarını yapabilecekler. </a:t>
            </a:r>
          </a:p>
        </p:txBody>
      </p:sp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7F4861FD-F941-0614-0CBD-347BD40EFC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07BCDD25-D266-B0F0-1F66-90154CE2BD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5120" y="2309796"/>
            <a:ext cx="2028825" cy="2247900"/>
          </a:xfrm>
          <a:prstGeom prst="rect">
            <a:avLst/>
          </a:prstGeom>
        </p:spPr>
      </p:pic>
      <p:pic>
        <p:nvPicPr>
          <p:cNvPr id="3" name="Ses 2">
            <a:hlinkClick r:id="" action="ppaction://media"/>
            <a:extLst>
              <a:ext uri="{FF2B5EF4-FFF2-40B4-BE49-F238E27FC236}">
                <a16:creationId xmlns:a16="http://schemas.microsoft.com/office/drawing/2014/main" id="{86F18652-3A4E-10FB-8654-CFDC9DD133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88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24"/>
    </mc:Choice>
    <mc:Fallback xmlns="">
      <p:transition spd="slow" advTm="20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8F4D6-90F4-3960-4DEC-5B1042C1F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Resim 14">
            <a:extLst>
              <a:ext uri="{FF2B5EF4-FFF2-40B4-BE49-F238E27FC236}">
                <a16:creationId xmlns:a16="http://schemas.microsoft.com/office/drawing/2014/main" id="{EA9A8717-69F6-8C3E-9F29-7E423E7E5A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EACF3F9D-E3C8-B49E-9199-1852CB892772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D20B2B1B-0360-FDF6-032B-76B7605C8F63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0E943BF0-36DF-64EE-D0AF-6E3432A92A46}"/>
              </a:ext>
            </a:extLst>
          </p:cNvPr>
          <p:cNvSpPr txBox="1"/>
          <p:nvPr/>
        </p:nvSpPr>
        <p:spPr>
          <a:xfrm>
            <a:off x="380779" y="28867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Eğitim İçeriğinin Özeti </a:t>
            </a:r>
            <a:r>
              <a:rPr lang="tr-TR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RoadMap</a:t>
            </a:r>
            <a:endParaRPr lang="tr-TR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614315EC-ACFE-3FCA-8568-A6F42E63C2E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sp>
        <p:nvSpPr>
          <p:cNvPr id="18" name="Metin kutusu 17">
            <a:extLst>
              <a:ext uri="{FF2B5EF4-FFF2-40B4-BE49-F238E27FC236}">
                <a16:creationId xmlns:a16="http://schemas.microsoft.com/office/drawing/2014/main" id="{8608A72B-77A8-B86B-E22A-E295F0657473}"/>
              </a:ext>
            </a:extLst>
          </p:cNvPr>
          <p:cNvSpPr txBox="1"/>
          <p:nvPr/>
        </p:nvSpPr>
        <p:spPr>
          <a:xfrm>
            <a:off x="5373143" y="1835376"/>
            <a:ext cx="535849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1- Kavramsal Çerçeve</a:t>
            </a:r>
            <a:r>
              <a:rPr lang="it-IT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Veri bilimi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it-IT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akine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Öğrenmesi,</a:t>
            </a:r>
            <a:r>
              <a:rPr lang="it-IT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erin Öğrenme ve</a:t>
            </a:r>
            <a:r>
              <a:rPr lang="it-IT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Yapay Zeka</a:t>
            </a:r>
            <a:r>
              <a:rPr lang="it-IT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ilişkileri</a:t>
            </a: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2- Operasyonel Yapay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Zeka'ya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Giriş ve Kullanım Alanları</a:t>
            </a: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3-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DevOps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ve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Actions</a:t>
            </a: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4-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DataOps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ve Veri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Versiyonlama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(DVC)</a:t>
            </a: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MlOps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Süreç Yönetimi ve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MLFlow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Tanıtımı</a:t>
            </a: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6-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DevOps-MLOps-DataOps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Bağlantısı</a:t>
            </a: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7-</a:t>
            </a:r>
            <a:r>
              <a: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Python API </a:t>
            </a:r>
            <a:r>
              <a:rPr lang="en-US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</a:t>
            </a:r>
            <a:r>
              <a: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Entegrasyonu</a:t>
            </a: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Resim 2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D51903AB-DB13-4779-8A63-FB86DF11AF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0DF75129-504E-0D5F-B10A-5F4B8A1C40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31079" y="2351470"/>
            <a:ext cx="2143125" cy="2143125"/>
          </a:xfrm>
          <a:prstGeom prst="rect">
            <a:avLst/>
          </a:prstGeom>
        </p:spPr>
      </p:pic>
      <p:pic>
        <p:nvPicPr>
          <p:cNvPr id="23" name="Ses 22">
            <a:hlinkClick r:id="" action="ppaction://media"/>
            <a:extLst>
              <a:ext uri="{FF2B5EF4-FFF2-40B4-BE49-F238E27FC236}">
                <a16:creationId xmlns:a16="http://schemas.microsoft.com/office/drawing/2014/main" id="{3B26873A-E4BB-3360-303E-3AF2C5D0CA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01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639"/>
    </mc:Choice>
    <mc:Fallback xmlns="">
      <p:transition spd="slow" advTm="19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2800E-A02C-58DC-D92C-75BBF763D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Resim 14">
            <a:extLst>
              <a:ext uri="{FF2B5EF4-FFF2-40B4-BE49-F238E27FC236}">
                <a16:creationId xmlns:a16="http://schemas.microsoft.com/office/drawing/2014/main" id="{7F2190CD-6F65-35C4-9645-6D9F272806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5A8674B6-5B8A-40EC-A481-D6B4CA326181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5508C556-CABB-1CD3-3F77-B6469235FD7C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70DBF835-1F71-A7E4-4E3F-1159552F8CF0}"/>
              </a:ext>
            </a:extLst>
          </p:cNvPr>
          <p:cNvSpPr txBox="1"/>
          <p:nvPr/>
        </p:nvSpPr>
        <p:spPr>
          <a:xfrm>
            <a:off x="380779" y="28867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Eğitim İçeriğinin Özeti </a:t>
            </a:r>
            <a:r>
              <a:rPr lang="tr-TR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RoadMap</a:t>
            </a:r>
            <a:endParaRPr lang="tr-TR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45EABCF0-234E-D154-5680-15CBE71EE48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sp>
        <p:nvSpPr>
          <p:cNvPr id="18" name="Metin kutusu 17">
            <a:extLst>
              <a:ext uri="{FF2B5EF4-FFF2-40B4-BE49-F238E27FC236}">
                <a16:creationId xmlns:a16="http://schemas.microsoft.com/office/drawing/2014/main" id="{145563FE-3C9D-410C-6936-ADB0B7BAB175}"/>
              </a:ext>
            </a:extLst>
          </p:cNvPr>
          <p:cNvSpPr txBox="1"/>
          <p:nvPr/>
        </p:nvSpPr>
        <p:spPr>
          <a:xfrm>
            <a:off x="5373142" y="1835376"/>
            <a:ext cx="615443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8- Veri Hazırlama ve Arttırma</a:t>
            </a: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9- Makine Öğrenmesi Modeli Eğitimi, Testi</a:t>
            </a: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10-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Hugging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Face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ile NLP Uygulaması</a:t>
            </a: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11-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MLFlow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ile Model Takibi ve Yaygınlaştırma</a:t>
            </a: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12-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MLFlow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Vaka Çalışması</a:t>
            </a: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13- Yapay Zeka Ekosistemi ve Kamuda Uygulamalar </a:t>
            </a: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14- Etik, Güvenlik ve Sosyal Etkiler</a:t>
            </a:r>
          </a:p>
          <a:p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Resim 2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C987F46D-D151-446B-0EBF-E0F9C49CD2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18D38BCD-E7C0-C471-219D-4E7525FAF0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31079" y="2351470"/>
            <a:ext cx="2143125" cy="2143125"/>
          </a:xfrm>
          <a:prstGeom prst="rect">
            <a:avLst/>
          </a:prstGeom>
        </p:spPr>
      </p:pic>
      <p:pic>
        <p:nvPicPr>
          <p:cNvPr id="5" name="Ses 4">
            <a:hlinkClick r:id="" action="ppaction://media"/>
            <a:extLst>
              <a:ext uri="{FF2B5EF4-FFF2-40B4-BE49-F238E27FC236}">
                <a16:creationId xmlns:a16="http://schemas.microsoft.com/office/drawing/2014/main" id="{6C0EA798-4C51-2024-3A10-7F6ED3F827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85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14"/>
    </mc:Choice>
    <mc:Fallback xmlns="">
      <p:transition spd="slow" advTm="28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C409F-1313-4558-2C43-7460E397B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Resim 10">
            <a:extLst>
              <a:ext uri="{FF2B5EF4-FFF2-40B4-BE49-F238E27FC236}">
                <a16:creationId xmlns:a16="http://schemas.microsoft.com/office/drawing/2014/main" id="{6D3CE8F0-2439-D82B-A5AD-C3934E086A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FE7E3B02-C191-4C7E-3C6F-A4CEC95BA940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3069A299-7807-9384-C3FF-01DB2821EFA1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EFE51F12-B83D-2F22-DB85-8C38CE8C896B}"/>
              </a:ext>
            </a:extLst>
          </p:cNvPr>
          <p:cNvSpPr txBox="1"/>
          <p:nvPr/>
        </p:nvSpPr>
        <p:spPr>
          <a:xfrm>
            <a:off x="380779" y="28867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Kaynaklar / Kodlar</a:t>
            </a:r>
            <a:endParaRPr lang="tr-TR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1CFF1FE1-CA0A-3842-8E9E-E706B394FB3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0A691458-E7C1-1941-42F3-3C7EC0896A5E}"/>
              </a:ext>
            </a:extLst>
          </p:cNvPr>
          <p:cNvSpPr txBox="1"/>
          <p:nvPr/>
        </p:nvSpPr>
        <p:spPr>
          <a:xfrm>
            <a:off x="5565393" y="2654110"/>
            <a:ext cx="49014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BTK Akademi Ders İçeriği ve Kaynakları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MlFlow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Dökümantasyonu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https://mlflow.org/docs/latest/</a:t>
            </a:r>
          </a:p>
        </p:txBody>
      </p:sp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C51735BE-6B3B-7247-1DF0-DCDE2CEB1F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F7F600BF-DFDB-4A45-601B-46AA469CD5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5120" y="2499955"/>
            <a:ext cx="3457575" cy="1323975"/>
          </a:xfrm>
          <a:prstGeom prst="rect">
            <a:avLst/>
          </a:prstGeom>
        </p:spPr>
      </p:pic>
      <p:pic>
        <p:nvPicPr>
          <p:cNvPr id="6" name="Ses 5">
            <a:hlinkClick r:id="" action="ppaction://media"/>
            <a:extLst>
              <a:ext uri="{FF2B5EF4-FFF2-40B4-BE49-F238E27FC236}">
                <a16:creationId xmlns:a16="http://schemas.microsoft.com/office/drawing/2014/main" id="{8C51F7EF-D929-3496-A76B-60C08B79D0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87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40"/>
    </mc:Choice>
    <mc:Fallback xmlns="">
      <p:transition spd="slow" advTm="17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C8939-102F-DAE9-A677-136396FBD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Resim 13">
            <a:extLst>
              <a:ext uri="{FF2B5EF4-FFF2-40B4-BE49-F238E27FC236}">
                <a16:creationId xmlns:a16="http://schemas.microsoft.com/office/drawing/2014/main" id="{9F267352-EB93-8122-F9B0-2FD7544A84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DF9ED8E8-808B-6E10-1961-2E137A360942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487F4D12-E04B-00E6-2BC9-19284989754B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A9A13155-8B29-1A0C-BEF6-5C1779597323}"/>
              </a:ext>
            </a:extLst>
          </p:cNvPr>
          <p:cNvSpPr txBox="1"/>
          <p:nvPr/>
        </p:nvSpPr>
        <p:spPr>
          <a:xfrm>
            <a:off x="380779" y="28867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Güncellemeler</a:t>
            </a:r>
            <a:endParaRPr lang="tr-TR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09185C53-D156-3954-2B0B-B08154FF17D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FA6BB6B2-EB24-EC4B-2535-144071B584A3}"/>
              </a:ext>
            </a:extLst>
          </p:cNvPr>
          <p:cNvSpPr txBox="1"/>
          <p:nvPr/>
        </p:nvSpPr>
        <p:spPr>
          <a:xfrm>
            <a:off x="3039570" y="2848594"/>
            <a:ext cx="76168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Soru ve sorunların çözümü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Ek açıklamalar</a:t>
            </a:r>
          </a:p>
        </p:txBody>
      </p:sp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DC5D4707-327E-766F-362B-685364BD51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DF515CBD-F5A8-81E3-994F-8FF2EC549D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5120" y="2331376"/>
            <a:ext cx="2628900" cy="1743075"/>
          </a:xfrm>
          <a:prstGeom prst="rect">
            <a:avLst/>
          </a:prstGeom>
        </p:spPr>
      </p:pic>
      <p:pic>
        <p:nvPicPr>
          <p:cNvPr id="13" name="Ses 12">
            <a:hlinkClick r:id="" action="ppaction://media"/>
            <a:extLst>
              <a:ext uri="{FF2B5EF4-FFF2-40B4-BE49-F238E27FC236}">
                <a16:creationId xmlns:a16="http://schemas.microsoft.com/office/drawing/2014/main" id="{417F6734-52FA-74AF-CEF3-D532F83ED8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165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05"/>
    </mc:Choice>
    <mc:Fallback xmlns="">
      <p:transition spd="slow" advTm="13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F76DF-FD53-9377-45C7-55B9E54F0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reeform 9">
            <a:extLst>
              <a:ext uri="{FF2B5EF4-FFF2-40B4-BE49-F238E27FC236}">
                <a16:creationId xmlns:a16="http://schemas.microsoft.com/office/drawing/2014/main" id="{1468EE2C-1AE5-2FD3-45AB-45E6CC2220C6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34" name="Freeform 10">
            <a:extLst>
              <a:ext uri="{FF2B5EF4-FFF2-40B4-BE49-F238E27FC236}">
                <a16:creationId xmlns:a16="http://schemas.microsoft.com/office/drawing/2014/main" id="{0B8C6AF8-186D-34A0-7342-347C13651F9A}"/>
              </a:ext>
            </a:extLst>
          </p:cNvPr>
          <p:cNvSpPr/>
          <p:nvPr/>
        </p:nvSpPr>
        <p:spPr>
          <a:xfrm>
            <a:off x="1444680" y="741600"/>
            <a:ext cx="93240" cy="447120"/>
          </a:xfrm>
          <a:custGeom>
            <a:avLst/>
            <a:gdLst>
              <a:gd name="textAreaLeft" fmla="*/ 0 w 93240"/>
              <a:gd name="textAreaRight" fmla="*/ 93600 w 93240"/>
              <a:gd name="textAreaTop" fmla="*/ 0 h 447120"/>
              <a:gd name="textAreaBottom" fmla="*/ 447480 h 447120"/>
            </a:gdLst>
            <a:ahLst/>
            <a:cxnLst/>
            <a:rect l="textAreaLeft" t="textAreaTop" r="textAreaRight" b="textAreaBottom"/>
            <a:pathLst>
              <a:path w="118" h="564">
                <a:moveTo>
                  <a:pt x="118" y="0"/>
                </a:moveTo>
                <a:lnTo>
                  <a:pt x="0" y="126"/>
                </a:lnTo>
                <a:lnTo>
                  <a:pt x="0" y="564"/>
                </a:lnTo>
                <a:lnTo>
                  <a:pt x="118" y="452"/>
                </a:lnTo>
                <a:lnTo>
                  <a:pt x="11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1" name="Freeform 17">
            <a:extLst>
              <a:ext uri="{FF2B5EF4-FFF2-40B4-BE49-F238E27FC236}">
                <a16:creationId xmlns:a16="http://schemas.microsoft.com/office/drawing/2014/main" id="{DED47B4C-1D14-FBDE-DAAE-6271366DE14C}"/>
              </a:ext>
            </a:extLst>
          </p:cNvPr>
          <p:cNvSpPr/>
          <p:nvPr/>
        </p:nvSpPr>
        <p:spPr>
          <a:xfrm>
            <a:off x="3400200" y="784440"/>
            <a:ext cx="604440" cy="704520"/>
          </a:xfrm>
          <a:custGeom>
            <a:avLst/>
            <a:gdLst>
              <a:gd name="textAreaLeft" fmla="*/ 0 w 604440"/>
              <a:gd name="textAreaRight" fmla="*/ 604800 w 604440"/>
              <a:gd name="textAreaTop" fmla="*/ 0 h 704520"/>
              <a:gd name="textAreaBottom" fmla="*/ 704880 h 704520"/>
            </a:gdLst>
            <a:ahLst/>
            <a:cxnLst/>
            <a:rect l="textAreaLeft" t="textAreaTop" r="textAreaRight" b="textAreaBottom"/>
            <a:pathLst>
              <a:path w="762" h="888">
                <a:moveTo>
                  <a:pt x="524" y="888"/>
                </a:moveTo>
                <a:lnTo>
                  <a:pt x="188" y="446"/>
                </a:lnTo>
                <a:lnTo>
                  <a:pt x="188" y="888"/>
                </a:lnTo>
                <a:lnTo>
                  <a:pt x="0" y="888"/>
                </a:lnTo>
                <a:lnTo>
                  <a:pt x="0" y="0"/>
                </a:lnTo>
                <a:lnTo>
                  <a:pt x="188" y="0"/>
                </a:lnTo>
                <a:lnTo>
                  <a:pt x="188" y="426"/>
                </a:lnTo>
                <a:lnTo>
                  <a:pt x="536" y="0"/>
                </a:lnTo>
                <a:lnTo>
                  <a:pt x="760" y="0"/>
                </a:lnTo>
                <a:lnTo>
                  <a:pt x="404" y="434"/>
                </a:lnTo>
                <a:lnTo>
                  <a:pt x="762" y="888"/>
                </a:lnTo>
                <a:lnTo>
                  <a:pt x="524" y="88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758EC3BF-225C-C709-9CE0-B9C47D3E0A19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8EA1F93E-1FE6-43B5-571E-A1440A961594}"/>
              </a:ext>
            </a:extLst>
          </p:cNvPr>
          <p:cNvSpPr txBox="1"/>
          <p:nvPr/>
        </p:nvSpPr>
        <p:spPr>
          <a:xfrm>
            <a:off x="380779" y="34822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Sorular ve Sorunlar</a:t>
            </a:r>
            <a:endParaRPr lang="tr-TR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AAAB2379-0734-1253-1B73-CF240449D76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E93C1258-915D-489F-B936-2A6413611D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8173" y="2959197"/>
            <a:ext cx="5358980" cy="975703"/>
          </a:xfrm>
          <a:prstGeom prst="rect">
            <a:avLst/>
          </a:prstGeom>
        </p:spPr>
      </p:pic>
      <p:pic>
        <p:nvPicPr>
          <p:cNvPr id="3" name="Resim 2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837B7806-3019-4169-64E4-216BF94555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pic>
        <p:nvPicPr>
          <p:cNvPr id="7" name="Ses 6">
            <a:hlinkClick r:id="" action="ppaction://media"/>
            <a:extLst>
              <a:ext uri="{FF2B5EF4-FFF2-40B4-BE49-F238E27FC236}">
                <a16:creationId xmlns:a16="http://schemas.microsoft.com/office/drawing/2014/main" id="{435DC499-30EE-78D3-D200-10183F9931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77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25"/>
    </mc:Choice>
    <mc:Fallback xmlns="">
      <p:transition spd="slow" advTm="12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C460D-4B4E-3BF3-C7F5-24CA8B23F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reeform 9">
            <a:extLst>
              <a:ext uri="{FF2B5EF4-FFF2-40B4-BE49-F238E27FC236}">
                <a16:creationId xmlns:a16="http://schemas.microsoft.com/office/drawing/2014/main" id="{881C6781-B144-B9A2-D281-8343A7708A04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34" name="Freeform 10">
            <a:extLst>
              <a:ext uri="{FF2B5EF4-FFF2-40B4-BE49-F238E27FC236}">
                <a16:creationId xmlns:a16="http://schemas.microsoft.com/office/drawing/2014/main" id="{7FC75BF2-BA8B-B1EE-D464-AD5CE6157D82}"/>
              </a:ext>
            </a:extLst>
          </p:cNvPr>
          <p:cNvSpPr/>
          <p:nvPr/>
        </p:nvSpPr>
        <p:spPr>
          <a:xfrm>
            <a:off x="1444680" y="741600"/>
            <a:ext cx="93240" cy="447120"/>
          </a:xfrm>
          <a:custGeom>
            <a:avLst/>
            <a:gdLst>
              <a:gd name="textAreaLeft" fmla="*/ 0 w 93240"/>
              <a:gd name="textAreaRight" fmla="*/ 93600 w 93240"/>
              <a:gd name="textAreaTop" fmla="*/ 0 h 447120"/>
              <a:gd name="textAreaBottom" fmla="*/ 447480 h 447120"/>
            </a:gdLst>
            <a:ahLst/>
            <a:cxnLst/>
            <a:rect l="textAreaLeft" t="textAreaTop" r="textAreaRight" b="textAreaBottom"/>
            <a:pathLst>
              <a:path w="118" h="564">
                <a:moveTo>
                  <a:pt x="118" y="0"/>
                </a:moveTo>
                <a:lnTo>
                  <a:pt x="0" y="126"/>
                </a:lnTo>
                <a:lnTo>
                  <a:pt x="0" y="564"/>
                </a:lnTo>
                <a:lnTo>
                  <a:pt x="118" y="452"/>
                </a:lnTo>
                <a:lnTo>
                  <a:pt x="11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1" name="Freeform 17">
            <a:extLst>
              <a:ext uri="{FF2B5EF4-FFF2-40B4-BE49-F238E27FC236}">
                <a16:creationId xmlns:a16="http://schemas.microsoft.com/office/drawing/2014/main" id="{44DF1DA5-B0CD-E185-B64F-9CCF9708F3B9}"/>
              </a:ext>
            </a:extLst>
          </p:cNvPr>
          <p:cNvSpPr/>
          <p:nvPr/>
        </p:nvSpPr>
        <p:spPr>
          <a:xfrm>
            <a:off x="3400200" y="784440"/>
            <a:ext cx="604440" cy="704520"/>
          </a:xfrm>
          <a:custGeom>
            <a:avLst/>
            <a:gdLst>
              <a:gd name="textAreaLeft" fmla="*/ 0 w 604440"/>
              <a:gd name="textAreaRight" fmla="*/ 604800 w 604440"/>
              <a:gd name="textAreaTop" fmla="*/ 0 h 704520"/>
              <a:gd name="textAreaBottom" fmla="*/ 704880 h 704520"/>
            </a:gdLst>
            <a:ahLst/>
            <a:cxnLst/>
            <a:rect l="textAreaLeft" t="textAreaTop" r="textAreaRight" b="textAreaBottom"/>
            <a:pathLst>
              <a:path w="762" h="888">
                <a:moveTo>
                  <a:pt x="524" y="888"/>
                </a:moveTo>
                <a:lnTo>
                  <a:pt x="188" y="446"/>
                </a:lnTo>
                <a:lnTo>
                  <a:pt x="188" y="888"/>
                </a:lnTo>
                <a:lnTo>
                  <a:pt x="0" y="888"/>
                </a:lnTo>
                <a:lnTo>
                  <a:pt x="0" y="0"/>
                </a:lnTo>
                <a:lnTo>
                  <a:pt x="188" y="0"/>
                </a:lnTo>
                <a:lnTo>
                  <a:pt x="188" y="426"/>
                </a:lnTo>
                <a:lnTo>
                  <a:pt x="536" y="0"/>
                </a:lnTo>
                <a:lnTo>
                  <a:pt x="760" y="0"/>
                </a:lnTo>
                <a:lnTo>
                  <a:pt x="404" y="434"/>
                </a:lnTo>
                <a:lnTo>
                  <a:pt x="762" y="888"/>
                </a:lnTo>
                <a:lnTo>
                  <a:pt x="524" y="88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5E3C7982-CE74-4234-847F-0C02E7B1D311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C24DC6C6-86C9-32E2-53B9-9097FE2D769D}"/>
              </a:ext>
            </a:extLst>
          </p:cNvPr>
          <p:cNvSpPr txBox="1"/>
          <p:nvPr/>
        </p:nvSpPr>
        <p:spPr>
          <a:xfrm>
            <a:off x="1360279" y="2807368"/>
            <a:ext cx="94712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Bölüm 1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EC95B41-D014-F6A2-E4FD-2A8128F59650}"/>
              </a:ext>
            </a:extLst>
          </p:cNvPr>
          <p:cNvSpPr txBox="1"/>
          <p:nvPr/>
        </p:nvSpPr>
        <p:spPr>
          <a:xfrm>
            <a:off x="1360279" y="3976601"/>
            <a:ext cx="947120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Giriş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910D51CB-65F7-AD5C-39A0-70465E73AE8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>
            <a:off x="11091976" y="400513"/>
            <a:ext cx="628745" cy="400110"/>
          </a:xfrm>
          <a:prstGeom prst="rect">
            <a:avLst/>
          </a:prstGeom>
        </p:spPr>
      </p:pic>
      <p:pic>
        <p:nvPicPr>
          <p:cNvPr id="5" name="Resim 4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055EBB53-A9D9-3347-45EF-8F68AD7AAA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279" y="400513"/>
            <a:ext cx="891484" cy="320020"/>
          </a:xfrm>
          <a:prstGeom prst="rect">
            <a:avLst/>
          </a:prstGeom>
        </p:spPr>
      </p:pic>
      <p:pic>
        <p:nvPicPr>
          <p:cNvPr id="6" name="Ses 5">
            <a:hlinkClick r:id="" action="ppaction://media"/>
            <a:extLst>
              <a:ext uri="{FF2B5EF4-FFF2-40B4-BE49-F238E27FC236}">
                <a16:creationId xmlns:a16="http://schemas.microsoft.com/office/drawing/2014/main" id="{8FC5594D-D5AE-7C90-B5BD-851ECFFC5A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30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76"/>
    </mc:Choice>
    <mc:Fallback xmlns="">
      <p:transition spd="slow" advTm="7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F92B0-95DC-7437-F240-4FC22D9EF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Freeform 10">
            <a:extLst>
              <a:ext uri="{FF2B5EF4-FFF2-40B4-BE49-F238E27FC236}">
                <a16:creationId xmlns:a16="http://schemas.microsoft.com/office/drawing/2014/main" id="{2ABEBB9F-0C22-26F3-C045-E90F5C876C9B}"/>
              </a:ext>
            </a:extLst>
          </p:cNvPr>
          <p:cNvSpPr/>
          <p:nvPr/>
        </p:nvSpPr>
        <p:spPr>
          <a:xfrm>
            <a:off x="1444680" y="741600"/>
            <a:ext cx="93240" cy="447120"/>
          </a:xfrm>
          <a:custGeom>
            <a:avLst/>
            <a:gdLst>
              <a:gd name="textAreaLeft" fmla="*/ 0 w 93240"/>
              <a:gd name="textAreaRight" fmla="*/ 93600 w 93240"/>
              <a:gd name="textAreaTop" fmla="*/ 0 h 447120"/>
              <a:gd name="textAreaBottom" fmla="*/ 447480 h 447120"/>
            </a:gdLst>
            <a:ahLst/>
            <a:cxnLst/>
            <a:rect l="textAreaLeft" t="textAreaTop" r="textAreaRight" b="textAreaBottom"/>
            <a:pathLst>
              <a:path w="118" h="564">
                <a:moveTo>
                  <a:pt x="118" y="0"/>
                </a:moveTo>
                <a:lnTo>
                  <a:pt x="0" y="126"/>
                </a:lnTo>
                <a:lnTo>
                  <a:pt x="0" y="564"/>
                </a:lnTo>
                <a:lnTo>
                  <a:pt x="118" y="452"/>
                </a:lnTo>
                <a:lnTo>
                  <a:pt x="11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35" name="Freeform 11">
            <a:extLst>
              <a:ext uri="{FF2B5EF4-FFF2-40B4-BE49-F238E27FC236}">
                <a16:creationId xmlns:a16="http://schemas.microsoft.com/office/drawing/2014/main" id="{D9C0BBE4-A17A-A76A-4814-33C2C33F3879}"/>
              </a:ext>
            </a:extLst>
          </p:cNvPr>
          <p:cNvSpPr/>
          <p:nvPr/>
        </p:nvSpPr>
        <p:spPr>
          <a:xfrm>
            <a:off x="1031040" y="482040"/>
            <a:ext cx="93240" cy="943200"/>
          </a:xfrm>
          <a:custGeom>
            <a:avLst/>
            <a:gdLst>
              <a:gd name="textAreaLeft" fmla="*/ 0 w 93240"/>
              <a:gd name="textAreaRight" fmla="*/ 93600 w 93240"/>
              <a:gd name="textAreaTop" fmla="*/ 0 h 943200"/>
              <a:gd name="textAreaBottom" fmla="*/ 943560 h 943200"/>
            </a:gdLst>
            <a:ahLst/>
            <a:cxnLst/>
            <a:rect l="textAreaLeft" t="textAreaTop" r="textAreaRight" b="textAreaBottom"/>
            <a:pathLst>
              <a:path w="118" h="1189">
                <a:moveTo>
                  <a:pt x="0" y="0"/>
                </a:moveTo>
                <a:lnTo>
                  <a:pt x="118" y="127"/>
                </a:lnTo>
                <a:lnTo>
                  <a:pt x="118" y="1189"/>
                </a:lnTo>
                <a:lnTo>
                  <a:pt x="0" y="107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81FC2B6D-5832-1B7F-85FA-36423304121D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F0170872-2FB5-3E21-CF2E-B229004D4C4A}"/>
              </a:ext>
            </a:extLst>
          </p:cNvPr>
          <p:cNvSpPr txBox="1"/>
          <p:nvPr/>
        </p:nvSpPr>
        <p:spPr>
          <a:xfrm>
            <a:off x="1360279" y="2807368"/>
            <a:ext cx="94712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Bilgilendirme</a:t>
            </a:r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D1E0B689-B41E-F6DC-5D6B-E9C12354F0A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>
            <a:off x="11091976" y="400513"/>
            <a:ext cx="628745" cy="400110"/>
          </a:xfrm>
          <a:prstGeom prst="rect">
            <a:avLst/>
          </a:prstGeom>
        </p:spPr>
      </p:pic>
      <p:pic>
        <p:nvPicPr>
          <p:cNvPr id="4" name="Resim 3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F423521F-674E-A247-DD0B-1D99404F0B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279" y="400513"/>
            <a:ext cx="891484" cy="320020"/>
          </a:xfrm>
          <a:prstGeom prst="rect">
            <a:avLst/>
          </a:prstGeom>
        </p:spPr>
      </p:pic>
      <p:pic>
        <p:nvPicPr>
          <p:cNvPr id="7" name="Ses 6">
            <a:hlinkClick r:id="" action="ppaction://media"/>
            <a:extLst>
              <a:ext uri="{FF2B5EF4-FFF2-40B4-BE49-F238E27FC236}">
                <a16:creationId xmlns:a16="http://schemas.microsoft.com/office/drawing/2014/main" id="{2EA3B030-4171-1488-2B8D-00C1AE36B4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77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23"/>
    </mc:Choice>
    <mc:Fallback xmlns="">
      <p:transition spd="slow" advTm="12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1732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5F3980-68AA-E2EC-424E-1E9550AA1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8A6242F3-F998-A439-181F-B8D880559D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C8A67E39-92C2-C9C5-4DCB-55B82E51BBB2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74E85B3E-5A9F-46B2-B9CD-B62B51E2BBDE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10E5F59B-C142-8C57-4B5A-40866C121D32}"/>
              </a:ext>
            </a:extLst>
          </p:cNvPr>
          <p:cNvSpPr txBox="1"/>
          <p:nvPr/>
        </p:nvSpPr>
        <p:spPr>
          <a:xfrm>
            <a:off x="380779" y="341490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Operasyonel Yapay Zeka Nedir ? </a:t>
            </a: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416799E9-60DF-BAB2-99F6-720C8404792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595A1E61-7C8E-5195-FC3F-D0073717138F}"/>
              </a:ext>
            </a:extLst>
          </p:cNvPr>
          <p:cNvSpPr txBox="1"/>
          <p:nvPr/>
        </p:nvSpPr>
        <p:spPr>
          <a:xfrm>
            <a:off x="5679831" y="2338120"/>
            <a:ext cx="5080449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Yapay Zeka modellerinin sadece geliştirilmesiyle değil, gerçek iş süreçlerinde sürekli, güvenilir ve ölçeklenebilir çalışmasıyla ilgilenir.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 üretime alınması, izlenmesi, güncellenmesi ve bakımının yapılmasını kapsar.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Yapay zekayı laboratuvardan çıkarıp iş dünyasına entegre etmeyi hedefler</a:t>
            </a:r>
          </a:p>
        </p:txBody>
      </p:sp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530F3E71-849D-A3C4-AF16-315ED0C525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graphicFrame>
        <p:nvGraphicFramePr>
          <p:cNvPr id="5" name="Diyagram 4">
            <a:extLst>
              <a:ext uri="{FF2B5EF4-FFF2-40B4-BE49-F238E27FC236}">
                <a16:creationId xmlns:a16="http://schemas.microsoft.com/office/drawing/2014/main" id="{3F931105-ABCE-D49F-2095-464E09BA40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2670615"/>
              </p:ext>
            </p:extLst>
          </p:nvPr>
        </p:nvGraphicFramePr>
        <p:xfrm>
          <a:off x="1431720" y="1741967"/>
          <a:ext cx="3934599" cy="3374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11" name="Ses 10">
            <a:hlinkClick r:id="" action="ppaction://media"/>
            <a:extLst>
              <a:ext uri="{FF2B5EF4-FFF2-40B4-BE49-F238E27FC236}">
                <a16:creationId xmlns:a16="http://schemas.microsoft.com/office/drawing/2014/main" id="{7FB36930-FB1A-25AE-9C3D-8773671228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55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666"/>
    </mc:Choice>
    <mc:Fallback xmlns="">
      <p:transition spd="slow" advTm="42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81A2D-E08D-74A3-343F-CA2FBCB58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Resim 9">
            <a:extLst>
              <a:ext uri="{FF2B5EF4-FFF2-40B4-BE49-F238E27FC236}">
                <a16:creationId xmlns:a16="http://schemas.microsoft.com/office/drawing/2014/main" id="{59F45B9F-54C4-A58F-1E8A-07A72D7294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686C0B29-96D6-FFCB-3F50-4AD3C7EF7783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0FE796C0-11E1-0D74-F259-7FE49CB98B56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438B5D2D-E74A-3D35-EE76-E7A28BFAEB5C}"/>
              </a:ext>
            </a:extLst>
          </p:cNvPr>
          <p:cNvSpPr txBox="1"/>
          <p:nvPr/>
        </p:nvSpPr>
        <p:spPr>
          <a:xfrm>
            <a:off x="380779" y="28867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Eğitimin</a:t>
            </a:r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ticulat CF" pitchFamily="2" charset="0"/>
              </a:rPr>
              <a:t> Amacı</a:t>
            </a: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9C96FA73-F797-E20B-FC45-D712EE04DB9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74E2A9DE-2A72-0E26-3B44-949C6631C672}"/>
              </a:ext>
            </a:extLst>
          </p:cNvPr>
          <p:cNvSpPr txBox="1"/>
          <p:nvPr/>
        </p:nvSpPr>
        <p:spPr>
          <a:xfrm>
            <a:off x="4589706" y="2799785"/>
            <a:ext cx="637817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Yapay zekanın operasyonel süreçlere entegrasyonunun anlatmak.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MLOps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DevOps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ve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DataOps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kavramlarını anlamak ve uygulamak.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Pratik ve Gerçek dünyadan örnekler ile uygulamak.</a:t>
            </a:r>
          </a:p>
        </p:txBody>
      </p:sp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249BF20A-6202-BB0B-0602-AF49612679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graphicFrame>
        <p:nvGraphicFramePr>
          <p:cNvPr id="16" name="Diyagram 15">
            <a:extLst>
              <a:ext uri="{FF2B5EF4-FFF2-40B4-BE49-F238E27FC236}">
                <a16:creationId xmlns:a16="http://schemas.microsoft.com/office/drawing/2014/main" id="{2FE38103-3267-1C1B-6DB1-0133E94587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4889008"/>
              </p:ext>
            </p:extLst>
          </p:nvPr>
        </p:nvGraphicFramePr>
        <p:xfrm>
          <a:off x="1025069" y="2106803"/>
          <a:ext cx="3992684" cy="26324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3" name="Ses 2">
            <a:hlinkClick r:id="" action="ppaction://media"/>
            <a:extLst>
              <a:ext uri="{FF2B5EF4-FFF2-40B4-BE49-F238E27FC236}">
                <a16:creationId xmlns:a16="http://schemas.microsoft.com/office/drawing/2014/main" id="{3A56E4CE-A167-96B9-C570-392C09B45B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61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489"/>
    </mc:Choice>
    <mc:Fallback xmlns="">
      <p:transition spd="slow" advTm="23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B30EC-F78A-8CAE-1355-470D32D79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Resim 10">
            <a:extLst>
              <a:ext uri="{FF2B5EF4-FFF2-40B4-BE49-F238E27FC236}">
                <a16:creationId xmlns:a16="http://schemas.microsoft.com/office/drawing/2014/main" id="{D69EC7D6-29EC-E9F1-81C0-8FE509411B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2209" y="966332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00A891BE-F225-A5F8-38E2-239954C45ECD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D63CC8B5-2FB8-3BB4-5C14-43071613A52F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4B7F20CE-36D6-7DED-E0E2-9CA115EF66AA}"/>
              </a:ext>
            </a:extLst>
          </p:cNvPr>
          <p:cNvSpPr txBox="1"/>
          <p:nvPr/>
        </p:nvSpPr>
        <p:spPr>
          <a:xfrm>
            <a:off x="380779" y="28867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Eğitimin</a:t>
            </a:r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ticulat CF" pitchFamily="2" charset="0"/>
              </a:rPr>
              <a:t> Niteliği</a:t>
            </a: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77014B8D-EA93-B704-5230-D98EF2D18F3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sp>
        <p:nvSpPr>
          <p:cNvPr id="10" name="Metin kutusu 9">
            <a:extLst>
              <a:ext uri="{FF2B5EF4-FFF2-40B4-BE49-F238E27FC236}">
                <a16:creationId xmlns:a16="http://schemas.microsoft.com/office/drawing/2014/main" id="{3C6C554E-C50B-D087-2ABC-2E0753420678}"/>
              </a:ext>
            </a:extLst>
          </p:cNvPr>
          <p:cNvSpPr txBox="1"/>
          <p:nvPr/>
        </p:nvSpPr>
        <p:spPr>
          <a:xfrm>
            <a:off x="4613759" y="2648916"/>
            <a:ext cx="515192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Teorik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Uygulama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Kodlama</a:t>
            </a:r>
          </a:p>
        </p:txBody>
      </p:sp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DB326884-FE7F-C396-0828-5E898C707E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6DAA85EE-8511-96DF-3FA1-2159688191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3125" y="2131351"/>
            <a:ext cx="2143125" cy="2143125"/>
          </a:xfrm>
          <a:prstGeom prst="rect">
            <a:avLst/>
          </a:prstGeom>
        </p:spPr>
      </p:pic>
      <p:pic>
        <p:nvPicPr>
          <p:cNvPr id="6" name="Ses 5">
            <a:hlinkClick r:id="" action="ppaction://media"/>
            <a:extLst>
              <a:ext uri="{FF2B5EF4-FFF2-40B4-BE49-F238E27FC236}">
                <a16:creationId xmlns:a16="http://schemas.microsoft.com/office/drawing/2014/main" id="{977E0918-44C6-80D3-9E3A-50927B2147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14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42"/>
    </mc:Choice>
    <mc:Fallback xmlns="">
      <p:transition spd="slow" advTm="18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21472D-CFBA-0645-F412-B6DD7B4F9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Resim 9">
            <a:extLst>
              <a:ext uri="{FF2B5EF4-FFF2-40B4-BE49-F238E27FC236}">
                <a16:creationId xmlns:a16="http://schemas.microsoft.com/office/drawing/2014/main" id="{FD192D88-F99A-9867-0A2A-E243C18B06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A3C37FB2-A539-42FE-6412-2145A1BDA290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F5FB7BD5-2ABA-4374-768A-C07549BFDFD7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61E314A5-256B-6984-5E0A-0CE63854FEF5}"/>
              </a:ext>
            </a:extLst>
          </p:cNvPr>
          <p:cNvSpPr txBox="1"/>
          <p:nvPr/>
        </p:nvSpPr>
        <p:spPr>
          <a:xfrm>
            <a:off x="380779" y="28867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Eğitimin</a:t>
            </a:r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ticulat CF" pitchFamily="2" charset="0"/>
              </a:rPr>
              <a:t> Seviyesi</a:t>
            </a: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4AF67897-672B-3D77-3A1C-F455EB4E397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grpSp>
        <p:nvGrpSpPr>
          <p:cNvPr id="20" name="Grup 19">
            <a:extLst>
              <a:ext uri="{FF2B5EF4-FFF2-40B4-BE49-F238E27FC236}">
                <a16:creationId xmlns:a16="http://schemas.microsoft.com/office/drawing/2014/main" id="{70B82F44-A8C9-AE3A-E21A-68E7C1F98DE8}"/>
              </a:ext>
            </a:extLst>
          </p:cNvPr>
          <p:cNvGrpSpPr/>
          <p:nvPr/>
        </p:nvGrpSpPr>
        <p:grpSpPr>
          <a:xfrm>
            <a:off x="5476955" y="2748072"/>
            <a:ext cx="1237848" cy="1349921"/>
            <a:chOff x="5627568" y="2236381"/>
            <a:chExt cx="936621" cy="1021421"/>
          </a:xfrm>
        </p:grpSpPr>
        <p:pic>
          <p:nvPicPr>
            <p:cNvPr id="13" name="Resim 12">
              <a:extLst>
                <a:ext uri="{FF2B5EF4-FFF2-40B4-BE49-F238E27FC236}">
                  <a16:creationId xmlns:a16="http://schemas.microsoft.com/office/drawing/2014/main" id="{951EA516-2D7E-DE19-FAC6-0310A2BB3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88953" y="2236381"/>
              <a:ext cx="814093" cy="616070"/>
            </a:xfrm>
            <a:prstGeom prst="rect">
              <a:avLst/>
            </a:prstGeom>
          </p:spPr>
        </p:pic>
        <p:sp>
          <p:nvSpPr>
            <p:cNvPr id="16" name="Metin kutusu 15">
              <a:extLst>
                <a:ext uri="{FF2B5EF4-FFF2-40B4-BE49-F238E27FC236}">
                  <a16:creationId xmlns:a16="http://schemas.microsoft.com/office/drawing/2014/main" id="{A7A7CFAC-045F-944D-8019-9BC1AE34A378}"/>
                </a:ext>
              </a:extLst>
            </p:cNvPr>
            <p:cNvSpPr txBox="1"/>
            <p:nvPr/>
          </p:nvSpPr>
          <p:spPr>
            <a:xfrm>
              <a:off x="5627568" y="3011581"/>
              <a:ext cx="936621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tr-TR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Arial" panose="020B0604020202020204" pitchFamily="34" charset="0"/>
                </a:rPr>
                <a:t>Orta Seviye</a:t>
              </a:r>
            </a:p>
          </p:txBody>
        </p:sp>
      </p:grpSp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96565666-EF1B-5D02-8D34-184FC68621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pic>
        <p:nvPicPr>
          <p:cNvPr id="3" name="Ses 2">
            <a:hlinkClick r:id="" action="ppaction://media"/>
            <a:extLst>
              <a:ext uri="{FF2B5EF4-FFF2-40B4-BE49-F238E27FC236}">
                <a16:creationId xmlns:a16="http://schemas.microsoft.com/office/drawing/2014/main" id="{63CA0DAF-269A-E898-6F19-864D0B9FCA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50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58"/>
    </mc:Choice>
    <mc:Fallback xmlns="">
      <p:transition spd="slow" advTm="5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B8F75-EBB1-D541-03DB-025E7B650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Resim 13">
            <a:extLst>
              <a:ext uri="{FF2B5EF4-FFF2-40B4-BE49-F238E27FC236}">
                <a16:creationId xmlns:a16="http://schemas.microsoft.com/office/drawing/2014/main" id="{5094922D-EE66-90E2-C13D-293A3BC094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91190B1F-31C1-25C8-5190-B7C2F32B4C26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82E8C2AD-9526-0F03-0D93-2EB42FE8B824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DA7DA00B-140E-B843-24F0-7CC8E44AB317}"/>
              </a:ext>
            </a:extLst>
          </p:cNvPr>
          <p:cNvSpPr txBox="1"/>
          <p:nvPr/>
        </p:nvSpPr>
        <p:spPr>
          <a:xfrm>
            <a:off x="380779" y="28867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Ön Koşul / Beceriler</a:t>
            </a: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3F2A5E4D-88C2-3BD2-8F4A-C16E5FEB7B8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sp>
        <p:nvSpPr>
          <p:cNvPr id="11" name="Metin kutusu 10">
            <a:extLst>
              <a:ext uri="{FF2B5EF4-FFF2-40B4-BE49-F238E27FC236}">
                <a16:creationId xmlns:a16="http://schemas.microsoft.com/office/drawing/2014/main" id="{C1783F65-C9F7-B630-DA35-34185F8DFA9D}"/>
              </a:ext>
            </a:extLst>
          </p:cNvPr>
          <p:cNvSpPr txBox="1"/>
          <p:nvPr/>
        </p:nvSpPr>
        <p:spPr>
          <a:xfrm>
            <a:off x="2622257" y="3030618"/>
            <a:ext cx="76168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Temel Seviyede Python Bilgisi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Yapay Zeka Bilgisi</a:t>
            </a:r>
          </a:p>
        </p:txBody>
      </p:sp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7A8BAECE-366E-6A08-F993-C6D8E7EFE3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6A2A9FC5-ECD2-7D05-C9DC-D76A460D348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b="8220"/>
          <a:stretch>
            <a:fillRect/>
          </a:stretch>
        </p:blipFill>
        <p:spPr>
          <a:xfrm>
            <a:off x="2414536" y="2404582"/>
            <a:ext cx="2057400" cy="2036902"/>
          </a:xfrm>
          <a:prstGeom prst="rect">
            <a:avLst/>
          </a:prstGeom>
        </p:spPr>
      </p:pic>
      <p:pic>
        <p:nvPicPr>
          <p:cNvPr id="7" name="Ses 6">
            <a:hlinkClick r:id="" action="ppaction://media"/>
            <a:extLst>
              <a:ext uri="{FF2B5EF4-FFF2-40B4-BE49-F238E27FC236}">
                <a16:creationId xmlns:a16="http://schemas.microsoft.com/office/drawing/2014/main" id="{CCB327D6-C2B1-21BE-7434-3EDE0DFA20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30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35"/>
    </mc:Choice>
    <mc:Fallback xmlns="">
      <p:transition spd="slow" advTm="18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9B05F-27D6-DD91-8234-DADBE36F0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>
            <a:extLst>
              <a:ext uri="{FF2B5EF4-FFF2-40B4-BE49-F238E27FC236}">
                <a16:creationId xmlns:a16="http://schemas.microsoft.com/office/drawing/2014/main" id="{78F4DA86-4D5F-191E-EB13-DC7EC5089A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25654018-76F0-3A83-3190-8BA1A4FF7C8F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4C1A1D9F-9103-FF6E-C58D-87639E832627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AD409DC1-7BAE-C0AA-F2C4-478DA3BB20E1}"/>
              </a:ext>
            </a:extLst>
          </p:cNvPr>
          <p:cNvSpPr txBox="1"/>
          <p:nvPr/>
        </p:nvSpPr>
        <p:spPr>
          <a:xfrm>
            <a:off x="380779" y="288675"/>
            <a:ext cx="4482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Hedef Kitle</a:t>
            </a: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67403069-A1B5-630B-6085-553624C17F5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sp>
        <p:nvSpPr>
          <p:cNvPr id="10" name="Metin kutusu 9">
            <a:extLst>
              <a:ext uri="{FF2B5EF4-FFF2-40B4-BE49-F238E27FC236}">
                <a16:creationId xmlns:a16="http://schemas.microsoft.com/office/drawing/2014/main" id="{5F207F9B-4CAF-D9AB-545D-152D45EDFEE7}"/>
              </a:ext>
            </a:extLst>
          </p:cNvPr>
          <p:cNvSpPr txBox="1"/>
          <p:nvPr/>
        </p:nvSpPr>
        <p:spPr>
          <a:xfrm>
            <a:off x="3552489" y="2266340"/>
            <a:ext cx="5087021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r-TR" sz="1300" b="1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Üniversite</a:t>
            </a:r>
            <a:endParaRPr lang="tr-TR" sz="13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91DFCB2C-2B3C-F582-270B-503EEC035D11}"/>
              </a:ext>
            </a:extLst>
          </p:cNvPr>
          <p:cNvSpPr txBox="1"/>
          <p:nvPr/>
        </p:nvSpPr>
        <p:spPr>
          <a:xfrm>
            <a:off x="3928904" y="2779345"/>
            <a:ext cx="649123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Tüm sektör çalışanları ve araştırmacılar,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Yapay Zeka süreçlerine ilgi duyanlar,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Yapay Zeka projelerinde </a:t>
            </a:r>
            <a:r>
              <a:rPr lang="tr-TR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MLOps</a:t>
            </a: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kullanmayı hedefleyen geliştiriciler,</a:t>
            </a:r>
          </a:p>
        </p:txBody>
      </p:sp>
      <p:pic>
        <p:nvPicPr>
          <p:cNvPr id="3" name="Resim 2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1FC5F256-F74F-9F9D-55A9-AAC599667C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9D08DEDC-0DD6-83C2-FFA4-8AED62AF3D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78420" y="2200600"/>
            <a:ext cx="2143125" cy="2143125"/>
          </a:xfrm>
          <a:prstGeom prst="rect">
            <a:avLst/>
          </a:prstGeom>
        </p:spPr>
      </p:pic>
      <p:pic>
        <p:nvPicPr>
          <p:cNvPr id="18" name="Ses 17">
            <a:hlinkClick r:id="" action="ppaction://media"/>
            <a:extLst>
              <a:ext uri="{FF2B5EF4-FFF2-40B4-BE49-F238E27FC236}">
                <a16:creationId xmlns:a16="http://schemas.microsoft.com/office/drawing/2014/main" id="{2AA03098-8F69-096C-7142-0BB72A7482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15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418"/>
    </mc:Choice>
    <mc:Fallback xmlns="">
      <p:transition spd="slow" advTm="26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</TotalTime>
  <Words>616</Words>
  <Application>Microsoft Office PowerPoint</Application>
  <PresentationFormat>Geniş ekran</PresentationFormat>
  <Paragraphs>113</Paragraphs>
  <Slides>16</Slides>
  <Notes>16</Notes>
  <HiddenSlides>0</HiddenSlides>
  <MMClips>16</MMClips>
  <ScaleCrop>false</ScaleCrop>
  <HeadingPairs>
    <vt:vector size="6" baseType="variant">
      <vt:variant>
        <vt:lpstr>Kullanılan Yazı Tipleri</vt:lpstr>
      </vt:variant>
      <vt:variant>
        <vt:i4>7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16</vt:i4>
      </vt:variant>
    </vt:vector>
  </HeadingPairs>
  <TitlesOfParts>
    <vt:vector size="24" baseType="lpstr">
      <vt:lpstr>Aptos</vt:lpstr>
      <vt:lpstr>Aptos Display</vt:lpstr>
      <vt:lpstr>Arial</vt:lpstr>
      <vt:lpstr>Articulat CF</vt:lpstr>
      <vt:lpstr>Calibri</vt:lpstr>
      <vt:lpstr>Times New Roman</vt:lpstr>
      <vt:lpstr>Wingdings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Mahmut İbrahim AYKAÇ</dc:creator>
  <cp:lastModifiedBy>SemihAcmali</cp:lastModifiedBy>
  <cp:revision>27</cp:revision>
  <dcterms:created xsi:type="dcterms:W3CDTF">2025-05-08T09:17:15Z</dcterms:created>
  <dcterms:modified xsi:type="dcterms:W3CDTF">2025-09-05T18:20:58Z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eodilabelclass">
    <vt:lpwstr>id_classification_Kapsamdisi=0ef0d4bf-59b8-4ae6-bbc0-fafde041157b</vt:lpwstr>
  </property>
  <property fmtid="{D5CDD505-2E9C-101B-9397-08002B2CF9AE}" pid="3" name="geodilabeluser">
    <vt:lpwstr>user=zeynep.can</vt:lpwstr>
  </property>
  <property fmtid="{D5CDD505-2E9C-101B-9397-08002B2CF9AE}" pid="4" name="geodilabeltime">
    <vt:lpwstr>datetime=2025-06-30T10:33:33.658Z</vt:lpwstr>
  </property>
</Properties>
</file>

<file path=docProps/thumbnail.jpeg>
</file>